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7" r:id="rId2"/>
  </p:sldMasterIdLst>
  <p:notesMasterIdLst>
    <p:notesMasterId r:id="rId22"/>
  </p:notesMasterIdLst>
  <p:handoutMasterIdLst>
    <p:handoutMasterId r:id="rId23"/>
  </p:handoutMasterIdLst>
  <p:sldIdLst>
    <p:sldId id="352" r:id="rId3"/>
    <p:sldId id="358" r:id="rId4"/>
    <p:sldId id="359" r:id="rId5"/>
    <p:sldId id="361" r:id="rId6"/>
    <p:sldId id="354" r:id="rId7"/>
    <p:sldId id="355" r:id="rId8"/>
    <p:sldId id="357" r:id="rId9"/>
    <p:sldId id="356" r:id="rId10"/>
    <p:sldId id="368" r:id="rId11"/>
    <p:sldId id="369" r:id="rId12"/>
    <p:sldId id="370" r:id="rId13"/>
    <p:sldId id="372" r:id="rId14"/>
    <p:sldId id="371" r:id="rId15"/>
    <p:sldId id="365" r:id="rId16"/>
    <p:sldId id="366" r:id="rId17"/>
    <p:sldId id="374" r:id="rId18"/>
    <p:sldId id="375" r:id="rId19"/>
    <p:sldId id="373" r:id="rId20"/>
    <p:sldId id="367" r:id="rId21"/>
  </p:sldIdLst>
  <p:sldSz cx="12192000" cy="6858000"/>
  <p:notesSz cx="6858000" cy="9144000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27CDB40-0374-407C-9E67-579ADBF99A4F}">
          <p14:sldIdLst>
            <p14:sldId id="352"/>
          </p14:sldIdLst>
        </p14:section>
        <p14:section name="I2C Protocol" id="{F64B33E1-9B79-4723-80E4-570A6CE45C21}">
          <p14:sldIdLst>
            <p14:sldId id="358"/>
            <p14:sldId id="359"/>
            <p14:sldId id="361"/>
          </p14:sldIdLst>
        </p14:section>
        <p14:section name="Magnetic Encoder" id="{72C54FD1-2260-45E9-B289-FF9AE979F14A}">
          <p14:sldIdLst>
            <p14:sldId id="354"/>
            <p14:sldId id="355"/>
            <p14:sldId id="357"/>
            <p14:sldId id="356"/>
            <p14:sldId id="368"/>
            <p14:sldId id="369"/>
            <p14:sldId id="370"/>
            <p14:sldId id="372"/>
            <p14:sldId id="371"/>
          </p14:sldIdLst>
        </p14:section>
        <p14:section name="Smart Motor Driver" id="{1D9FC2C6-4308-4F76-92C2-2C52E2A237C2}">
          <p14:sldIdLst>
            <p14:sldId id="365"/>
            <p14:sldId id="366"/>
            <p14:sldId id="374"/>
            <p14:sldId id="375"/>
            <p14:sldId id="373"/>
            <p14:sldId id="3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20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  <p15:guide id="3" orient="horz" pos="3888" userDrawn="1">
          <p15:clr>
            <a:srgbClr val="A4A3A4"/>
          </p15:clr>
        </p15:guide>
        <p15:guide id="4" pos="456" userDrawn="1">
          <p15:clr>
            <a:srgbClr val="A4A3A4"/>
          </p15:clr>
        </p15:guide>
        <p15:guide id="5" pos="72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CD95"/>
    <a:srgbClr val="46A0DC"/>
    <a:srgbClr val="B7A079"/>
    <a:srgbClr val="2C6A8C"/>
    <a:srgbClr val="000000"/>
    <a:srgbClr val="FFFFFF"/>
    <a:srgbClr val="6D6D6D"/>
    <a:srgbClr val="AB192D"/>
    <a:srgbClr val="C4122F"/>
    <a:srgbClr val="B2B7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03AEB6-E04F-4AEE-B2A3-FD37EE4BC16D}" v="555" dt="2024-02-14T04:18:31.6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72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88" y="104"/>
      </p:cViewPr>
      <p:guideLst>
        <p:guide orient="horz" pos="720"/>
        <p:guide orient="horz" pos="960"/>
        <p:guide orient="horz" pos="3888"/>
        <p:guide pos="456"/>
        <p:guide pos="729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6548" y="221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Da Silva" userId="b358a65eba94d999" providerId="LiveId" clId="{E203AEB6-E04F-4AEE-B2A3-FD37EE4BC16D}"/>
    <pc:docChg chg="undo redo custSel addSld delSld modSld sldOrd addSection modSection">
      <pc:chgData name="Michael Da Silva" userId="b358a65eba94d999" providerId="LiveId" clId="{E203AEB6-E04F-4AEE-B2A3-FD37EE4BC16D}" dt="2024-02-14T04:19:52.015" v="4162" actId="20577"/>
      <pc:docMkLst>
        <pc:docMk/>
      </pc:docMkLst>
      <pc:sldChg chg="modSp mod">
        <pc:chgData name="Michael Da Silva" userId="b358a65eba94d999" providerId="LiveId" clId="{E203AEB6-E04F-4AEE-B2A3-FD37EE4BC16D}" dt="2024-02-08T23:20:28.133" v="9" actId="20577"/>
        <pc:sldMkLst>
          <pc:docMk/>
          <pc:sldMk cId="127147660" sldId="352"/>
        </pc:sldMkLst>
        <pc:spChg chg="mod">
          <ac:chgData name="Michael Da Silva" userId="b358a65eba94d999" providerId="LiveId" clId="{E203AEB6-E04F-4AEE-B2A3-FD37EE4BC16D}" dt="2024-02-08T23:20:28.133" v="9" actId="20577"/>
          <ac:spMkLst>
            <pc:docMk/>
            <pc:sldMk cId="127147660" sldId="352"/>
            <ac:spMk id="2" creationId="{889AA3A3-2460-3637-149A-8EB54149D5E9}"/>
          </ac:spMkLst>
        </pc:spChg>
        <pc:spChg chg="mod">
          <ac:chgData name="Michael Da Silva" userId="b358a65eba94d999" providerId="LiveId" clId="{E203AEB6-E04F-4AEE-B2A3-FD37EE4BC16D}" dt="2024-02-08T23:20:12.480" v="1" actId="27636"/>
          <ac:spMkLst>
            <pc:docMk/>
            <pc:sldMk cId="127147660" sldId="352"/>
            <ac:spMk id="3" creationId="{0C5C036B-B174-5476-694C-1654496D6605}"/>
          </ac:spMkLst>
        </pc:spChg>
      </pc:sldChg>
      <pc:sldChg chg="addSp delSp modSp new del mod">
        <pc:chgData name="Michael Da Silva" userId="b358a65eba94d999" providerId="LiveId" clId="{E203AEB6-E04F-4AEE-B2A3-FD37EE4BC16D}" dt="2024-02-14T03:41:42.950" v="3429" actId="2696"/>
        <pc:sldMkLst>
          <pc:docMk/>
          <pc:sldMk cId="1634207193" sldId="353"/>
        </pc:sldMkLst>
        <pc:spChg chg="del mod">
          <ac:chgData name="Michael Da Silva" userId="b358a65eba94d999" providerId="LiveId" clId="{E203AEB6-E04F-4AEE-B2A3-FD37EE4BC16D}" dt="2024-02-08T23:32:45.540" v="98" actId="26606"/>
          <ac:spMkLst>
            <pc:docMk/>
            <pc:sldMk cId="1634207193" sldId="353"/>
            <ac:spMk id="2" creationId="{78EE404B-9F04-16B7-7075-46AF19731B7A}"/>
          </ac:spMkLst>
        </pc:spChg>
        <pc:spChg chg="del">
          <ac:chgData name="Michael Da Silva" userId="b358a65eba94d999" providerId="LiveId" clId="{E203AEB6-E04F-4AEE-B2A3-FD37EE4BC16D}" dt="2024-02-08T23:32:45.540" v="98" actId="26606"/>
          <ac:spMkLst>
            <pc:docMk/>
            <pc:sldMk cId="1634207193" sldId="353"/>
            <ac:spMk id="3" creationId="{2B142901-C9B7-389F-D65C-D5B04E07A773}"/>
          </ac:spMkLst>
        </pc:spChg>
        <pc:spChg chg="del">
          <ac:chgData name="Michael Da Silva" userId="b358a65eba94d999" providerId="LiveId" clId="{E203AEB6-E04F-4AEE-B2A3-FD37EE4BC16D}" dt="2024-02-08T23:32:05.971" v="97"/>
          <ac:spMkLst>
            <pc:docMk/>
            <pc:sldMk cId="1634207193" sldId="353"/>
            <ac:spMk id="4" creationId="{9B2E3ABB-73BF-FC05-A0E4-8D006A8952B1}"/>
          </ac:spMkLst>
        </pc:spChg>
        <pc:spChg chg="mod">
          <ac:chgData name="Michael Da Silva" userId="b358a65eba94d999" providerId="LiveId" clId="{E203AEB6-E04F-4AEE-B2A3-FD37EE4BC16D}" dt="2024-02-08T23:32:45.540" v="98" actId="26606"/>
          <ac:spMkLst>
            <pc:docMk/>
            <pc:sldMk cId="1634207193" sldId="353"/>
            <ac:spMk id="5" creationId="{179415E1-9949-C5C7-03F5-660F4D6BBDC6}"/>
          </ac:spMkLst>
        </pc:spChg>
        <pc:spChg chg="del">
          <ac:chgData name="Michael Da Silva" userId="b358a65eba94d999" providerId="LiveId" clId="{E203AEB6-E04F-4AEE-B2A3-FD37EE4BC16D}" dt="2024-02-08T23:32:45.540" v="98" actId="26606"/>
          <ac:spMkLst>
            <pc:docMk/>
            <pc:sldMk cId="1634207193" sldId="353"/>
            <ac:spMk id="6" creationId="{1A08B700-6B84-0190-BD31-61B7F1CBE7A1}"/>
          </ac:spMkLst>
        </pc:spChg>
        <pc:spChg chg="add mod">
          <ac:chgData name="Michael Da Silva" userId="b358a65eba94d999" providerId="LiveId" clId="{E203AEB6-E04F-4AEE-B2A3-FD37EE4BC16D}" dt="2024-02-08T23:35:41.829" v="143" actId="20577"/>
          <ac:spMkLst>
            <pc:docMk/>
            <pc:sldMk cId="1634207193" sldId="353"/>
            <ac:spMk id="12" creationId="{79AACDF6-3445-8972-2FCB-A92B2E3DD21F}"/>
          </ac:spMkLst>
        </pc:spChg>
        <pc:spChg chg="add">
          <ac:chgData name="Michael Da Silva" userId="b358a65eba94d999" providerId="LiveId" clId="{E203AEB6-E04F-4AEE-B2A3-FD37EE4BC16D}" dt="2024-02-08T23:32:45.540" v="98" actId="26606"/>
          <ac:spMkLst>
            <pc:docMk/>
            <pc:sldMk cId="1634207193" sldId="353"/>
            <ac:spMk id="14" creationId="{7C7BBFFD-9C73-1CD1-9D2C-E389BC2E1298}"/>
          </ac:spMkLst>
        </pc:spChg>
        <pc:spChg chg="add">
          <ac:chgData name="Michael Da Silva" userId="b358a65eba94d999" providerId="LiveId" clId="{E203AEB6-E04F-4AEE-B2A3-FD37EE4BC16D}" dt="2024-02-08T23:32:45.540" v="98" actId="26606"/>
          <ac:spMkLst>
            <pc:docMk/>
            <pc:sldMk cId="1634207193" sldId="353"/>
            <ac:spMk id="16" creationId="{C0C2200D-3D0F-0B9A-6EAF-27CDA85DC5BA}"/>
          </ac:spMkLst>
        </pc:spChg>
        <pc:picChg chg="add mod">
          <ac:chgData name="Michael Da Silva" userId="b358a65eba94d999" providerId="LiveId" clId="{E203AEB6-E04F-4AEE-B2A3-FD37EE4BC16D}" dt="2024-02-08T23:32:45.540" v="98" actId="26606"/>
          <ac:picMkLst>
            <pc:docMk/>
            <pc:sldMk cId="1634207193" sldId="353"/>
            <ac:picMk id="7" creationId="{908F8E17-4B45-2F67-A905-4290777A742B}"/>
          </ac:picMkLst>
        </pc:picChg>
      </pc:sldChg>
      <pc:sldChg chg="modSp new mod">
        <pc:chgData name="Michael Da Silva" userId="b358a65eba94d999" providerId="LiveId" clId="{E203AEB6-E04F-4AEE-B2A3-FD37EE4BC16D}" dt="2024-02-08T23:55:45.864" v="604" actId="20577"/>
        <pc:sldMkLst>
          <pc:docMk/>
          <pc:sldMk cId="2613145225" sldId="354"/>
        </pc:sldMkLst>
        <pc:spChg chg="mod">
          <ac:chgData name="Michael Da Silva" userId="b358a65eba94d999" providerId="LiveId" clId="{E203AEB6-E04F-4AEE-B2A3-FD37EE4BC16D}" dt="2024-02-08T23:26:57.764" v="63" actId="20577"/>
          <ac:spMkLst>
            <pc:docMk/>
            <pc:sldMk cId="2613145225" sldId="354"/>
            <ac:spMk id="2" creationId="{39F16010-12F8-5BC6-F220-9162ABE15138}"/>
          </ac:spMkLst>
        </pc:spChg>
        <pc:spChg chg="mod">
          <ac:chgData name="Michael Da Silva" userId="b358a65eba94d999" providerId="LiveId" clId="{E203AEB6-E04F-4AEE-B2A3-FD37EE4BC16D}" dt="2024-02-08T23:55:45.864" v="604" actId="20577"/>
          <ac:spMkLst>
            <pc:docMk/>
            <pc:sldMk cId="2613145225" sldId="354"/>
            <ac:spMk id="3" creationId="{1C90A495-3810-753E-6C70-79577CC9C226}"/>
          </ac:spMkLst>
        </pc:spChg>
      </pc:sldChg>
      <pc:sldChg chg="addSp delSp modSp new mod">
        <pc:chgData name="Michael Da Silva" userId="b358a65eba94d999" providerId="LiveId" clId="{E203AEB6-E04F-4AEE-B2A3-FD37EE4BC16D}" dt="2024-02-08T23:45:58.727" v="569" actId="5793"/>
        <pc:sldMkLst>
          <pc:docMk/>
          <pc:sldMk cId="599139248" sldId="355"/>
        </pc:sldMkLst>
        <pc:spChg chg="del">
          <ac:chgData name="Michael Da Silva" userId="b358a65eba94d999" providerId="LiveId" clId="{E203AEB6-E04F-4AEE-B2A3-FD37EE4BC16D}" dt="2024-02-08T23:35:04.554" v="101" actId="26606"/>
          <ac:spMkLst>
            <pc:docMk/>
            <pc:sldMk cId="599139248" sldId="355"/>
            <ac:spMk id="2" creationId="{CF39F16A-3FF4-46E4-687A-CAFC1DEADF47}"/>
          </ac:spMkLst>
        </pc:spChg>
        <pc:spChg chg="del">
          <ac:chgData name="Michael Da Silva" userId="b358a65eba94d999" providerId="LiveId" clId="{E203AEB6-E04F-4AEE-B2A3-FD37EE4BC16D}" dt="2024-02-08T23:34:52.207" v="100"/>
          <ac:spMkLst>
            <pc:docMk/>
            <pc:sldMk cId="599139248" sldId="355"/>
            <ac:spMk id="3" creationId="{35318031-82EE-0DB8-35B0-051C02407024}"/>
          </ac:spMkLst>
        </pc:spChg>
        <pc:spChg chg="del">
          <ac:chgData name="Michael Da Silva" userId="b358a65eba94d999" providerId="LiveId" clId="{E203AEB6-E04F-4AEE-B2A3-FD37EE4BC16D}" dt="2024-02-08T23:35:04.554" v="101" actId="26606"/>
          <ac:spMkLst>
            <pc:docMk/>
            <pc:sldMk cId="599139248" sldId="355"/>
            <ac:spMk id="4" creationId="{F0970DF9-6FAD-2B95-9E46-43588E516A00}"/>
          </ac:spMkLst>
        </pc:spChg>
        <pc:spChg chg="mod">
          <ac:chgData name="Michael Da Silva" userId="b358a65eba94d999" providerId="LiveId" clId="{E203AEB6-E04F-4AEE-B2A3-FD37EE4BC16D}" dt="2024-02-08T23:35:04.554" v="101" actId="26606"/>
          <ac:spMkLst>
            <pc:docMk/>
            <pc:sldMk cId="599139248" sldId="355"/>
            <ac:spMk id="5" creationId="{3B563425-7E5D-9622-CC75-2F6C07C4ED74}"/>
          </ac:spMkLst>
        </pc:spChg>
        <pc:spChg chg="del">
          <ac:chgData name="Michael Da Silva" userId="b358a65eba94d999" providerId="LiveId" clId="{E203AEB6-E04F-4AEE-B2A3-FD37EE4BC16D}" dt="2024-02-08T23:35:04.554" v="101" actId="26606"/>
          <ac:spMkLst>
            <pc:docMk/>
            <pc:sldMk cId="599139248" sldId="355"/>
            <ac:spMk id="6" creationId="{2A20F612-4B46-2B54-5C69-964982911948}"/>
          </ac:spMkLst>
        </pc:spChg>
        <pc:spChg chg="add mod">
          <ac:chgData name="Michael Da Silva" userId="b358a65eba94d999" providerId="LiveId" clId="{E203AEB6-E04F-4AEE-B2A3-FD37EE4BC16D}" dt="2024-02-08T23:37:47.059" v="203" actId="20577"/>
          <ac:spMkLst>
            <pc:docMk/>
            <pc:sldMk cId="599139248" sldId="355"/>
            <ac:spMk id="12" creationId="{A6B25B5B-940D-9F29-B549-2707CC9F05AF}"/>
          </ac:spMkLst>
        </pc:spChg>
        <pc:spChg chg="add mod">
          <ac:chgData name="Michael Da Silva" userId="b358a65eba94d999" providerId="LiveId" clId="{E203AEB6-E04F-4AEE-B2A3-FD37EE4BC16D}" dt="2024-02-08T23:45:58.727" v="569" actId="5793"/>
          <ac:spMkLst>
            <pc:docMk/>
            <pc:sldMk cId="599139248" sldId="355"/>
            <ac:spMk id="14" creationId="{EBDD7D83-ECFB-30BB-BEC3-FC66F6B54F0A}"/>
          </ac:spMkLst>
        </pc:spChg>
        <pc:spChg chg="add">
          <ac:chgData name="Michael Da Silva" userId="b358a65eba94d999" providerId="LiveId" clId="{E203AEB6-E04F-4AEE-B2A3-FD37EE4BC16D}" dt="2024-02-08T23:35:04.554" v="101" actId="26606"/>
          <ac:spMkLst>
            <pc:docMk/>
            <pc:sldMk cId="599139248" sldId="355"/>
            <ac:spMk id="16" creationId="{CB2A43CD-692D-3145-4279-EC03C434B13E}"/>
          </ac:spMkLst>
        </pc:spChg>
        <pc:picChg chg="add mod">
          <ac:chgData name="Michael Da Silva" userId="b358a65eba94d999" providerId="LiveId" clId="{E203AEB6-E04F-4AEE-B2A3-FD37EE4BC16D}" dt="2024-02-08T23:35:04.554" v="101" actId="26606"/>
          <ac:picMkLst>
            <pc:docMk/>
            <pc:sldMk cId="599139248" sldId="355"/>
            <ac:picMk id="7" creationId="{F71B298A-A8EA-1009-F650-8221CF603BC1}"/>
          </ac:picMkLst>
        </pc:picChg>
      </pc:sldChg>
      <pc:sldChg chg="addSp delSp modSp add mod modTransition modClrScheme chgLayout">
        <pc:chgData name="Michael Da Silva" userId="b358a65eba94d999" providerId="LiveId" clId="{E203AEB6-E04F-4AEE-B2A3-FD37EE4BC16D}" dt="2024-02-14T03:41:58.246" v="3436" actId="1076"/>
        <pc:sldMkLst>
          <pc:docMk/>
          <pc:sldMk cId="207710799" sldId="356"/>
        </pc:sldMkLst>
        <pc:spChg chg="add del mod">
          <ac:chgData name="Michael Da Silva" userId="b358a65eba94d999" providerId="LiveId" clId="{E203AEB6-E04F-4AEE-B2A3-FD37EE4BC16D}" dt="2024-02-09T00:02:36.233" v="613" actId="11529"/>
          <ac:spMkLst>
            <pc:docMk/>
            <pc:sldMk cId="207710799" sldId="356"/>
            <ac:spMk id="2" creationId="{35ED5135-FEC5-9A48-84EA-D45355C0445D}"/>
          </ac:spMkLst>
        </pc:spChg>
        <pc:spChg chg="add del mod">
          <ac:chgData name="Michael Da Silva" userId="b358a65eba94d999" providerId="LiveId" clId="{E203AEB6-E04F-4AEE-B2A3-FD37EE4BC16D}" dt="2024-02-09T00:03:32.159" v="618" actId="478"/>
          <ac:spMkLst>
            <pc:docMk/>
            <pc:sldMk cId="207710799" sldId="356"/>
            <ac:spMk id="3" creationId="{E6F55AAB-FAE9-4DA6-6015-47BDF440E5C2}"/>
          </ac:spMkLst>
        </pc:spChg>
        <pc:spChg chg="add mod">
          <ac:chgData name="Michael Da Silva" userId="b358a65eba94d999" providerId="LiveId" clId="{E203AEB6-E04F-4AEE-B2A3-FD37EE4BC16D}" dt="2024-02-09T00:05:27.045" v="632" actId="1582"/>
          <ac:spMkLst>
            <pc:docMk/>
            <pc:sldMk cId="207710799" sldId="356"/>
            <ac:spMk id="4" creationId="{3CF04ABA-7873-708D-2F7C-B5D462480149}"/>
          </ac:spMkLst>
        </pc:spChg>
        <pc:spChg chg="mod ord">
          <ac:chgData name="Michael Da Silva" userId="b358a65eba94d999" providerId="LiveId" clId="{E203AEB6-E04F-4AEE-B2A3-FD37EE4BC16D}" dt="2024-02-08T23:59:58.326" v="606" actId="700"/>
          <ac:spMkLst>
            <pc:docMk/>
            <pc:sldMk cId="207710799" sldId="356"/>
            <ac:spMk id="5" creationId="{58034BFA-6185-95F0-2169-F4F224B46596}"/>
          </ac:spMkLst>
        </pc:spChg>
        <pc:spChg chg="add mod ord">
          <ac:chgData name="Michael Da Silva" userId="b358a65eba94d999" providerId="LiveId" clId="{E203AEB6-E04F-4AEE-B2A3-FD37EE4BC16D}" dt="2024-02-09T00:17:16.838" v="720" actId="17032"/>
          <ac:spMkLst>
            <pc:docMk/>
            <pc:sldMk cId="207710799" sldId="356"/>
            <ac:spMk id="9" creationId="{C877B561-2CD9-0ED7-102F-7CC941CC1DE6}"/>
          </ac:spMkLst>
        </pc:spChg>
        <pc:spChg chg="add mod">
          <ac:chgData name="Michael Da Silva" userId="b358a65eba94d999" providerId="LiveId" clId="{E203AEB6-E04F-4AEE-B2A3-FD37EE4BC16D}" dt="2024-02-09T00:07:13.064" v="692" actId="14100"/>
          <ac:spMkLst>
            <pc:docMk/>
            <pc:sldMk cId="207710799" sldId="356"/>
            <ac:spMk id="10" creationId="{5521C763-F058-3A2F-C5CD-8083B58C11E8}"/>
          </ac:spMkLst>
        </pc:spChg>
        <pc:spChg chg="mod ord">
          <ac:chgData name="Michael Da Silva" userId="b358a65eba94d999" providerId="LiveId" clId="{E203AEB6-E04F-4AEE-B2A3-FD37EE4BC16D}" dt="2024-02-08T23:59:58.326" v="606" actId="700"/>
          <ac:spMkLst>
            <pc:docMk/>
            <pc:sldMk cId="207710799" sldId="356"/>
            <ac:spMk id="12" creationId="{840A926C-D562-930D-A69B-8D919A877018}"/>
          </ac:spMkLst>
        </pc:spChg>
        <pc:spChg chg="del">
          <ac:chgData name="Michael Da Silva" userId="b358a65eba94d999" providerId="LiveId" clId="{E203AEB6-E04F-4AEE-B2A3-FD37EE4BC16D}" dt="2024-02-08T23:59:58.326" v="606" actId="700"/>
          <ac:spMkLst>
            <pc:docMk/>
            <pc:sldMk cId="207710799" sldId="356"/>
            <ac:spMk id="14" creationId="{04F5CA71-E831-5363-A5D0-F02875626212}"/>
          </ac:spMkLst>
        </pc:spChg>
        <pc:spChg chg="del">
          <ac:chgData name="Michael Da Silva" userId="b358a65eba94d999" providerId="LiveId" clId="{E203AEB6-E04F-4AEE-B2A3-FD37EE4BC16D}" dt="2024-02-08T23:59:58.326" v="606" actId="700"/>
          <ac:spMkLst>
            <pc:docMk/>
            <pc:sldMk cId="207710799" sldId="356"/>
            <ac:spMk id="16" creationId="{9E8B6117-7EB1-54E5-9E91-92156649D636}"/>
          </ac:spMkLst>
        </pc:spChg>
        <pc:picChg chg="add mod">
          <ac:chgData name="Michael Da Silva" userId="b358a65eba94d999" providerId="LiveId" clId="{E203AEB6-E04F-4AEE-B2A3-FD37EE4BC16D}" dt="2024-02-14T03:41:58.246" v="3436" actId="1076"/>
          <ac:picMkLst>
            <pc:docMk/>
            <pc:sldMk cId="207710799" sldId="356"/>
            <ac:picMk id="3" creationId="{B6237B12-82ED-B32C-6648-09D672E26389}"/>
          </ac:picMkLst>
        </pc:picChg>
        <pc:picChg chg="mod ord">
          <ac:chgData name="Michael Da Silva" userId="b358a65eba94d999" providerId="LiveId" clId="{E203AEB6-E04F-4AEE-B2A3-FD37EE4BC16D}" dt="2024-02-09T00:04:52.587" v="630" actId="167"/>
          <ac:picMkLst>
            <pc:docMk/>
            <pc:sldMk cId="207710799" sldId="356"/>
            <ac:picMk id="7" creationId="{EEDDA9B4-5D1D-00B0-6DB1-2A0D7A655A5F}"/>
          </ac:picMkLst>
        </pc:picChg>
        <pc:cxnChg chg="add">
          <ac:chgData name="Michael Da Silva" userId="b358a65eba94d999" providerId="LiveId" clId="{E203AEB6-E04F-4AEE-B2A3-FD37EE4BC16D}" dt="2024-02-09T00:05:36.957" v="633" actId="11529"/>
          <ac:cxnSpMkLst>
            <pc:docMk/>
            <pc:sldMk cId="207710799" sldId="356"/>
            <ac:cxnSpMk id="8" creationId="{F05A76B6-4A28-A0DC-A3EC-81CFAF8157A8}"/>
          </ac:cxnSpMkLst>
        </pc:cxnChg>
      </pc:sldChg>
      <pc:sldChg chg="addSp delSp modSp add mod modTransition modAnim">
        <pc:chgData name="Michael Da Silva" userId="b358a65eba94d999" providerId="LiveId" clId="{E203AEB6-E04F-4AEE-B2A3-FD37EE4BC16D}" dt="2024-02-09T00:22:26.943" v="750"/>
        <pc:sldMkLst>
          <pc:docMk/>
          <pc:sldMk cId="144059530" sldId="357"/>
        </pc:sldMkLst>
        <pc:spChg chg="add del mod">
          <ac:chgData name="Michael Da Silva" userId="b358a65eba94d999" providerId="LiveId" clId="{E203AEB6-E04F-4AEE-B2A3-FD37EE4BC16D}" dt="2024-02-09T00:13:36.008" v="696" actId="478"/>
          <ac:spMkLst>
            <pc:docMk/>
            <pc:sldMk cId="144059530" sldId="357"/>
            <ac:spMk id="3" creationId="{B216CE08-730B-2C71-F04A-417A93EECC95}"/>
          </ac:spMkLst>
        </pc:spChg>
        <pc:spChg chg="add mod">
          <ac:chgData name="Michael Da Silva" userId="b358a65eba94d999" providerId="LiveId" clId="{E203AEB6-E04F-4AEE-B2A3-FD37EE4BC16D}" dt="2024-02-09T00:21:54.207" v="748" actId="164"/>
          <ac:spMkLst>
            <pc:docMk/>
            <pc:sldMk cId="144059530" sldId="357"/>
            <ac:spMk id="8" creationId="{A2B0DF4A-C967-EA89-9D44-9BF0486B0A07}"/>
          </ac:spMkLst>
        </pc:spChg>
        <pc:spChg chg="add mod ord">
          <ac:chgData name="Michael Da Silva" userId="b358a65eba94d999" providerId="LiveId" clId="{E203AEB6-E04F-4AEE-B2A3-FD37EE4BC16D}" dt="2024-02-09T00:21:54.207" v="748" actId="164"/>
          <ac:spMkLst>
            <pc:docMk/>
            <pc:sldMk cId="144059530" sldId="357"/>
            <ac:spMk id="10" creationId="{5F284539-5EC1-E08D-3034-58B30597085B}"/>
          </ac:spMkLst>
        </pc:spChg>
        <pc:spChg chg="del">
          <ac:chgData name="Michael Da Silva" userId="b358a65eba94d999" providerId="LiveId" clId="{E203AEB6-E04F-4AEE-B2A3-FD37EE4BC16D}" dt="2024-02-09T00:10:41.835" v="695" actId="478"/>
          <ac:spMkLst>
            <pc:docMk/>
            <pc:sldMk cId="144059530" sldId="357"/>
            <ac:spMk id="14" creationId="{E6844D73-A27E-E3C6-3AB1-7609984C6973}"/>
          </ac:spMkLst>
        </pc:spChg>
        <pc:spChg chg="add mod ord">
          <ac:chgData name="Michael Da Silva" userId="b358a65eba94d999" providerId="LiveId" clId="{E203AEB6-E04F-4AEE-B2A3-FD37EE4BC16D}" dt="2024-02-09T00:22:07.139" v="749" actId="164"/>
          <ac:spMkLst>
            <pc:docMk/>
            <pc:sldMk cId="144059530" sldId="357"/>
            <ac:spMk id="17" creationId="{624187B8-0D71-8D4E-768D-3E141A6EE088}"/>
          </ac:spMkLst>
        </pc:spChg>
        <pc:spChg chg="add mod ord">
          <ac:chgData name="Michael Da Silva" userId="b358a65eba94d999" providerId="LiveId" clId="{E203AEB6-E04F-4AEE-B2A3-FD37EE4BC16D}" dt="2024-02-09T00:22:07.139" v="749" actId="164"/>
          <ac:spMkLst>
            <pc:docMk/>
            <pc:sldMk cId="144059530" sldId="357"/>
            <ac:spMk id="18" creationId="{EE51C693-6EE4-B7DA-2B5A-50BC4F1C4231}"/>
          </ac:spMkLst>
        </pc:spChg>
        <pc:grpChg chg="add mod">
          <ac:chgData name="Michael Da Silva" userId="b358a65eba94d999" providerId="LiveId" clId="{E203AEB6-E04F-4AEE-B2A3-FD37EE4BC16D}" dt="2024-02-09T00:21:54.207" v="748" actId="164"/>
          <ac:grpSpMkLst>
            <pc:docMk/>
            <pc:sldMk cId="144059530" sldId="357"/>
            <ac:grpSpMk id="20" creationId="{81C60E30-F3E1-F386-80EB-7B0A7151B8A9}"/>
          </ac:grpSpMkLst>
        </pc:grpChg>
        <pc:grpChg chg="add mod">
          <ac:chgData name="Michael Da Silva" userId="b358a65eba94d999" providerId="LiveId" clId="{E203AEB6-E04F-4AEE-B2A3-FD37EE4BC16D}" dt="2024-02-09T00:22:07.139" v="749" actId="164"/>
          <ac:grpSpMkLst>
            <pc:docMk/>
            <pc:sldMk cId="144059530" sldId="357"/>
            <ac:grpSpMk id="21" creationId="{A9E726C7-79A3-6BF7-1A4B-0B63BB012CB7}"/>
          </ac:grpSpMkLst>
        </pc:grpChg>
        <pc:picChg chg="mod">
          <ac:chgData name="Michael Da Silva" userId="b358a65eba94d999" providerId="LiveId" clId="{E203AEB6-E04F-4AEE-B2A3-FD37EE4BC16D}" dt="2024-02-09T00:15:20.130" v="709" actId="1076"/>
          <ac:picMkLst>
            <pc:docMk/>
            <pc:sldMk cId="144059530" sldId="357"/>
            <ac:picMk id="7" creationId="{AC97079B-F950-6072-27EF-603101961D8F}"/>
          </ac:picMkLst>
        </pc:picChg>
        <pc:cxnChg chg="add mod">
          <ac:chgData name="Michael Da Silva" userId="b358a65eba94d999" providerId="LiveId" clId="{E203AEB6-E04F-4AEE-B2A3-FD37EE4BC16D}" dt="2024-02-09T00:15:12.995" v="704" actId="14100"/>
          <ac:cxnSpMkLst>
            <pc:docMk/>
            <pc:sldMk cId="144059530" sldId="357"/>
            <ac:cxnSpMk id="6" creationId="{C5C6EEE0-2A16-08E7-2A87-E0AB490A8C57}"/>
          </ac:cxnSpMkLst>
        </pc:cxnChg>
        <pc:cxnChg chg="add mod ord">
          <ac:chgData name="Michael Da Silva" userId="b358a65eba94d999" providerId="LiveId" clId="{E203AEB6-E04F-4AEE-B2A3-FD37EE4BC16D}" dt="2024-02-09T00:19:48.628" v="742" actId="14100"/>
          <ac:cxnSpMkLst>
            <pc:docMk/>
            <pc:sldMk cId="144059530" sldId="357"/>
            <ac:cxnSpMk id="15" creationId="{EC077018-637B-2B99-CA9F-0FC99BDF1B2D}"/>
          </ac:cxnSpMkLst>
        </pc:cxnChg>
      </pc:sldChg>
      <pc:sldChg chg="modSp new mod">
        <pc:chgData name="Michael Da Silva" userId="b358a65eba94d999" providerId="LiveId" clId="{E203AEB6-E04F-4AEE-B2A3-FD37EE4BC16D}" dt="2024-02-09T00:45:26.247" v="876" actId="20577"/>
        <pc:sldMkLst>
          <pc:docMk/>
          <pc:sldMk cId="2849571479" sldId="358"/>
        </pc:sldMkLst>
        <pc:spChg chg="mod">
          <ac:chgData name="Michael Da Silva" userId="b358a65eba94d999" providerId="LiveId" clId="{E203AEB6-E04F-4AEE-B2A3-FD37EE4BC16D}" dt="2024-02-09T00:44:39.035" v="788" actId="20577"/>
          <ac:spMkLst>
            <pc:docMk/>
            <pc:sldMk cId="2849571479" sldId="358"/>
            <ac:spMk id="2" creationId="{16B99210-CE33-2F46-F2A5-49C6D96CF81B}"/>
          </ac:spMkLst>
        </pc:spChg>
        <pc:spChg chg="mod">
          <ac:chgData name="Michael Da Silva" userId="b358a65eba94d999" providerId="LiveId" clId="{E203AEB6-E04F-4AEE-B2A3-FD37EE4BC16D}" dt="2024-02-09T00:45:26.247" v="876" actId="20577"/>
          <ac:spMkLst>
            <pc:docMk/>
            <pc:sldMk cId="2849571479" sldId="358"/>
            <ac:spMk id="3" creationId="{7ACEDA22-B124-DB85-63E2-EB196F17D7A6}"/>
          </ac:spMkLst>
        </pc:spChg>
      </pc:sldChg>
      <pc:sldChg chg="new del">
        <pc:chgData name="Michael Da Silva" userId="b358a65eba94d999" providerId="LiveId" clId="{E203AEB6-E04F-4AEE-B2A3-FD37EE4BC16D}" dt="2024-02-09T00:45:35.838" v="878" actId="47"/>
        <pc:sldMkLst>
          <pc:docMk/>
          <pc:sldMk cId="546260801" sldId="359"/>
        </pc:sldMkLst>
      </pc:sldChg>
      <pc:sldChg chg="modSp new del mod">
        <pc:chgData name="Michael Da Silva" userId="b358a65eba94d999" providerId="LiveId" clId="{E203AEB6-E04F-4AEE-B2A3-FD37EE4BC16D}" dt="2024-02-09T00:46:22.786" v="911" actId="47"/>
        <pc:sldMkLst>
          <pc:docMk/>
          <pc:sldMk cId="1708662496" sldId="359"/>
        </pc:sldMkLst>
        <pc:spChg chg="mod">
          <ac:chgData name="Michael Da Silva" userId="b358a65eba94d999" providerId="LiveId" clId="{E203AEB6-E04F-4AEE-B2A3-FD37EE4BC16D}" dt="2024-02-09T00:46:21.935" v="910" actId="20577"/>
          <ac:spMkLst>
            <pc:docMk/>
            <pc:sldMk cId="1708662496" sldId="359"/>
            <ac:spMk id="2" creationId="{76CD544F-FE5B-49B9-3173-87FC36E302C6}"/>
          </ac:spMkLst>
        </pc:spChg>
      </pc:sldChg>
      <pc:sldChg chg="addSp delSp modSp new mod">
        <pc:chgData name="Michael Da Silva" userId="b358a65eba94d999" providerId="LiveId" clId="{E203AEB6-E04F-4AEE-B2A3-FD37EE4BC16D}" dt="2024-02-09T00:51:07.206" v="1009" actId="164"/>
        <pc:sldMkLst>
          <pc:docMk/>
          <pc:sldMk cId="3231117031" sldId="359"/>
        </pc:sldMkLst>
        <pc:spChg chg="mod">
          <ac:chgData name="Michael Da Silva" userId="b358a65eba94d999" providerId="LiveId" clId="{E203AEB6-E04F-4AEE-B2A3-FD37EE4BC16D}" dt="2024-02-09T00:46:41.226" v="956" actId="20577"/>
          <ac:spMkLst>
            <pc:docMk/>
            <pc:sldMk cId="3231117031" sldId="359"/>
            <ac:spMk id="2" creationId="{84CE53B0-8ADD-CE9F-7BE3-5A02D12DC616}"/>
          </ac:spMkLst>
        </pc:spChg>
        <pc:spChg chg="add del mod">
          <ac:chgData name="Michael Da Silva" userId="b358a65eba94d999" providerId="LiveId" clId="{E203AEB6-E04F-4AEE-B2A3-FD37EE4BC16D}" dt="2024-02-09T00:48:00.020" v="1002" actId="478"/>
          <ac:spMkLst>
            <pc:docMk/>
            <pc:sldMk cId="3231117031" sldId="359"/>
            <ac:spMk id="5" creationId="{71A58968-5994-108F-9186-63D14DADBF39}"/>
          </ac:spMkLst>
        </pc:spChg>
        <pc:spChg chg="add mod ord">
          <ac:chgData name="Michael Da Silva" userId="b358a65eba94d999" providerId="LiveId" clId="{E203AEB6-E04F-4AEE-B2A3-FD37EE4BC16D}" dt="2024-02-09T00:51:07.206" v="1009" actId="164"/>
          <ac:spMkLst>
            <pc:docMk/>
            <pc:sldMk cId="3231117031" sldId="359"/>
            <ac:spMk id="7" creationId="{265E9BB3-2969-E7EF-A5F6-F042E9666FBC}"/>
          </ac:spMkLst>
        </pc:spChg>
        <pc:grpChg chg="add mod">
          <ac:chgData name="Michael Da Silva" userId="b358a65eba94d999" providerId="LiveId" clId="{E203AEB6-E04F-4AEE-B2A3-FD37EE4BC16D}" dt="2024-02-09T00:51:07.206" v="1009" actId="164"/>
          <ac:grpSpMkLst>
            <pc:docMk/>
            <pc:sldMk cId="3231117031" sldId="359"/>
            <ac:grpSpMk id="8" creationId="{9D1EBE7F-0527-D369-634E-3D89204FE693}"/>
          </ac:grpSpMkLst>
        </pc:grpChg>
        <pc:picChg chg="add mod">
          <ac:chgData name="Michael Da Silva" userId="b358a65eba94d999" providerId="LiveId" clId="{E203AEB6-E04F-4AEE-B2A3-FD37EE4BC16D}" dt="2024-02-09T00:51:07.206" v="1009" actId="164"/>
          <ac:picMkLst>
            <pc:docMk/>
            <pc:sldMk cId="3231117031" sldId="359"/>
            <ac:picMk id="6" creationId="{6657AD96-0E4B-795B-3B67-1470D9892687}"/>
          </ac:picMkLst>
        </pc:picChg>
      </pc:sldChg>
      <pc:sldChg chg="addSp delSp modSp new del mod">
        <pc:chgData name="Michael Da Silva" userId="b358a65eba94d999" providerId="LiveId" clId="{E203AEB6-E04F-4AEE-B2A3-FD37EE4BC16D}" dt="2024-02-09T01:13:47.536" v="1214" actId="47"/>
        <pc:sldMkLst>
          <pc:docMk/>
          <pc:sldMk cId="2593950928" sldId="360"/>
        </pc:sldMkLst>
        <pc:spChg chg="mod">
          <ac:chgData name="Michael Da Silva" userId="b358a65eba94d999" providerId="LiveId" clId="{E203AEB6-E04F-4AEE-B2A3-FD37EE4BC16D}" dt="2024-02-09T00:53:07.687" v="1064" actId="20577"/>
          <ac:spMkLst>
            <pc:docMk/>
            <pc:sldMk cId="2593950928" sldId="360"/>
            <ac:spMk id="2" creationId="{58EB5F36-CED3-6F8E-CC3F-9E292C1160C5}"/>
          </ac:spMkLst>
        </pc:spChg>
        <pc:spChg chg="add del mod">
          <ac:chgData name="Michael Da Silva" userId="b358a65eba94d999" providerId="LiveId" clId="{E203AEB6-E04F-4AEE-B2A3-FD37EE4BC16D}" dt="2024-02-09T00:53:31.963" v="1067" actId="478"/>
          <ac:spMkLst>
            <pc:docMk/>
            <pc:sldMk cId="2593950928" sldId="360"/>
            <ac:spMk id="5" creationId="{81C361C2-54FA-703B-82D0-3B43A7014025}"/>
          </ac:spMkLst>
        </pc:spChg>
        <pc:spChg chg="add mod ord">
          <ac:chgData name="Michael Da Silva" userId="b358a65eba94d999" providerId="LiveId" clId="{E203AEB6-E04F-4AEE-B2A3-FD37EE4BC16D}" dt="2024-02-09T01:06:48.702" v="1151" actId="13822"/>
          <ac:spMkLst>
            <pc:docMk/>
            <pc:sldMk cId="2593950928" sldId="360"/>
            <ac:spMk id="6" creationId="{404C01AA-2B86-5F85-6F83-A7F2082DA530}"/>
          </ac:spMkLst>
        </pc:spChg>
        <pc:spChg chg="add mod">
          <ac:chgData name="Michael Da Silva" userId="b358a65eba94d999" providerId="LiveId" clId="{E203AEB6-E04F-4AEE-B2A3-FD37EE4BC16D}" dt="2024-02-09T01:00:53.850" v="1124" actId="14100"/>
          <ac:spMkLst>
            <pc:docMk/>
            <pc:sldMk cId="2593950928" sldId="360"/>
            <ac:spMk id="7" creationId="{2B8D3ECE-C6DA-21D5-9419-EB3DBC330935}"/>
          </ac:spMkLst>
        </pc:spChg>
        <pc:spChg chg="add mod">
          <ac:chgData name="Michael Da Silva" userId="b358a65eba94d999" providerId="LiveId" clId="{E203AEB6-E04F-4AEE-B2A3-FD37EE4BC16D}" dt="2024-02-09T01:06:54.490" v="1152" actId="13822"/>
          <ac:spMkLst>
            <pc:docMk/>
            <pc:sldMk cId="2593950928" sldId="360"/>
            <ac:spMk id="8" creationId="{8EB04F66-AF8B-4548-1AB7-18DF214CA84F}"/>
          </ac:spMkLst>
        </pc:spChg>
        <pc:spChg chg="add mod">
          <ac:chgData name="Michael Da Silva" userId="b358a65eba94d999" providerId="LiveId" clId="{E203AEB6-E04F-4AEE-B2A3-FD37EE4BC16D}" dt="2024-02-09T01:02:07.536" v="1131" actId="208"/>
          <ac:spMkLst>
            <pc:docMk/>
            <pc:sldMk cId="2593950928" sldId="360"/>
            <ac:spMk id="9" creationId="{F219E319-299C-3A8E-3488-2A8760FB3832}"/>
          </ac:spMkLst>
        </pc:spChg>
        <pc:spChg chg="add mod">
          <ac:chgData name="Michael Da Silva" userId="b358a65eba94d999" providerId="LiveId" clId="{E203AEB6-E04F-4AEE-B2A3-FD37EE4BC16D}" dt="2024-02-09T01:02:10.468" v="1132" actId="208"/>
          <ac:spMkLst>
            <pc:docMk/>
            <pc:sldMk cId="2593950928" sldId="360"/>
            <ac:spMk id="14" creationId="{6D196230-148F-3271-9182-CEC9A62A661F}"/>
          </ac:spMkLst>
        </pc:spChg>
        <pc:spChg chg="add mod">
          <ac:chgData name="Michael Da Silva" userId="b358a65eba94d999" providerId="LiveId" clId="{E203AEB6-E04F-4AEE-B2A3-FD37EE4BC16D}" dt="2024-02-09T01:07:28.341" v="1154" actId="13822"/>
          <ac:spMkLst>
            <pc:docMk/>
            <pc:sldMk cId="2593950928" sldId="360"/>
            <ac:spMk id="15" creationId="{FAE388A0-5FCB-3C1A-958B-D24091EF394A}"/>
          </ac:spMkLst>
        </pc:spChg>
        <pc:spChg chg="add mod ord">
          <ac:chgData name="Michael Da Silva" userId="b358a65eba94d999" providerId="LiveId" clId="{E203AEB6-E04F-4AEE-B2A3-FD37EE4BC16D}" dt="2024-02-09T01:08:58.734" v="1192" actId="1076"/>
          <ac:spMkLst>
            <pc:docMk/>
            <pc:sldMk cId="2593950928" sldId="360"/>
            <ac:spMk id="21" creationId="{9BF69C0C-8827-9DEA-F3F3-0E34AAFD1296}"/>
          </ac:spMkLst>
        </pc:spChg>
        <pc:spChg chg="add mod">
          <ac:chgData name="Michael Da Silva" userId="b358a65eba94d999" providerId="LiveId" clId="{E203AEB6-E04F-4AEE-B2A3-FD37EE4BC16D}" dt="2024-02-09T01:08:29.055" v="1183" actId="1076"/>
          <ac:spMkLst>
            <pc:docMk/>
            <pc:sldMk cId="2593950928" sldId="360"/>
            <ac:spMk id="22" creationId="{17004850-1533-2D67-0699-FE2AC4944516}"/>
          </ac:spMkLst>
        </pc:spChg>
        <pc:spChg chg="add mod">
          <ac:chgData name="Michael Da Silva" userId="b358a65eba94d999" providerId="LiveId" clId="{E203AEB6-E04F-4AEE-B2A3-FD37EE4BC16D}" dt="2024-02-09T01:09:09.100" v="1197" actId="20577"/>
          <ac:spMkLst>
            <pc:docMk/>
            <pc:sldMk cId="2593950928" sldId="360"/>
            <ac:spMk id="23" creationId="{96C3B48E-F3BA-76C1-B4A1-EEEBB33C67C3}"/>
          </ac:spMkLst>
        </pc:spChg>
        <pc:cxnChg chg="add mod">
          <ac:chgData name="Michael Da Silva" userId="b358a65eba94d999" providerId="LiveId" clId="{E203AEB6-E04F-4AEE-B2A3-FD37EE4BC16D}" dt="2024-02-09T01:02:04.890" v="1130" actId="208"/>
          <ac:cxnSpMkLst>
            <pc:docMk/>
            <pc:sldMk cId="2593950928" sldId="360"/>
            <ac:cxnSpMk id="11" creationId="{BBBEA909-50C6-1ECF-4CA7-B92E7FCC2726}"/>
          </ac:cxnSpMkLst>
        </pc:cxnChg>
        <pc:cxnChg chg="add mod">
          <ac:chgData name="Michael Da Silva" userId="b358a65eba94d999" providerId="LiveId" clId="{E203AEB6-E04F-4AEE-B2A3-FD37EE4BC16D}" dt="2024-02-09T01:02:00.689" v="1129" actId="208"/>
          <ac:cxnSpMkLst>
            <pc:docMk/>
            <pc:sldMk cId="2593950928" sldId="360"/>
            <ac:cxnSpMk id="13" creationId="{79ADBDD8-F6A4-4C2E-DB32-415BCDF14792}"/>
          </ac:cxnSpMkLst>
        </pc:cxnChg>
        <pc:cxnChg chg="add mod">
          <ac:chgData name="Michael Da Silva" userId="b358a65eba94d999" providerId="LiveId" clId="{E203AEB6-E04F-4AEE-B2A3-FD37EE4BC16D}" dt="2024-02-09T01:09:20.430" v="1198" actId="208"/>
          <ac:cxnSpMkLst>
            <pc:docMk/>
            <pc:sldMk cId="2593950928" sldId="360"/>
            <ac:cxnSpMk id="17" creationId="{1B16329A-63A9-AA4C-A8DF-78D0D3571A3C}"/>
          </ac:cxnSpMkLst>
        </pc:cxnChg>
        <pc:cxnChg chg="add mod">
          <ac:chgData name="Michael Da Silva" userId="b358a65eba94d999" providerId="LiveId" clId="{E203AEB6-E04F-4AEE-B2A3-FD37EE4BC16D}" dt="2024-02-09T01:06:32.676" v="1148" actId="13822"/>
          <ac:cxnSpMkLst>
            <pc:docMk/>
            <pc:sldMk cId="2593950928" sldId="360"/>
            <ac:cxnSpMk id="20" creationId="{513FAAE4-744F-2074-D09E-378B8CEE3504}"/>
          </ac:cxnSpMkLst>
        </pc:cxnChg>
        <pc:cxnChg chg="add del mod">
          <ac:chgData name="Michael Da Silva" userId="b358a65eba94d999" providerId="LiveId" clId="{E203AEB6-E04F-4AEE-B2A3-FD37EE4BC16D}" dt="2024-02-09T01:09:26.853" v="1200" actId="478"/>
          <ac:cxnSpMkLst>
            <pc:docMk/>
            <pc:sldMk cId="2593950928" sldId="360"/>
            <ac:cxnSpMk id="25" creationId="{6AC2E28A-8A0B-5C3E-19A7-56A69BE54D77}"/>
          </ac:cxnSpMkLst>
        </pc:cxnChg>
        <pc:cxnChg chg="add mod">
          <ac:chgData name="Michael Da Silva" userId="b358a65eba94d999" providerId="LiveId" clId="{E203AEB6-E04F-4AEE-B2A3-FD37EE4BC16D}" dt="2024-02-09T01:09:33.381" v="1202" actId="13822"/>
          <ac:cxnSpMkLst>
            <pc:docMk/>
            <pc:sldMk cId="2593950928" sldId="360"/>
            <ac:cxnSpMk id="27" creationId="{40DDE3B1-8BD9-839E-2411-40A937378866}"/>
          </ac:cxnSpMkLst>
        </pc:cxnChg>
        <pc:cxnChg chg="add mod">
          <ac:chgData name="Michael Da Silva" userId="b358a65eba94d999" providerId="LiveId" clId="{E203AEB6-E04F-4AEE-B2A3-FD37EE4BC16D}" dt="2024-02-09T01:09:43.013" v="1204" actId="13822"/>
          <ac:cxnSpMkLst>
            <pc:docMk/>
            <pc:sldMk cId="2593950928" sldId="360"/>
            <ac:cxnSpMk id="29" creationId="{F564122B-BBD0-8D99-C0ED-EF3FE858DF44}"/>
          </ac:cxnSpMkLst>
        </pc:cxnChg>
      </pc:sldChg>
      <pc:sldChg chg="addSp delSp modSp add mod">
        <pc:chgData name="Michael Da Silva" userId="b358a65eba94d999" providerId="LiveId" clId="{E203AEB6-E04F-4AEE-B2A3-FD37EE4BC16D}" dt="2024-02-13T17:07:06.906" v="2294" actId="20577"/>
        <pc:sldMkLst>
          <pc:docMk/>
          <pc:sldMk cId="1196103290" sldId="361"/>
        </pc:sldMkLst>
        <pc:spChg chg="mod">
          <ac:chgData name="Michael Da Silva" userId="b358a65eba94d999" providerId="LiveId" clId="{E203AEB6-E04F-4AEE-B2A3-FD37EE4BC16D}" dt="2024-02-09T01:12:54.591" v="1207"/>
          <ac:spMkLst>
            <pc:docMk/>
            <pc:sldMk cId="1196103290" sldId="361"/>
            <ac:spMk id="2" creationId="{C4B6C4BC-3B1D-1489-96AF-2AD25E85AE34}"/>
          </ac:spMkLst>
        </pc:spChg>
        <pc:spChg chg="mod">
          <ac:chgData name="Michael Da Silva" userId="b358a65eba94d999" providerId="LiveId" clId="{E203AEB6-E04F-4AEE-B2A3-FD37EE4BC16D}" dt="2024-02-13T17:07:06.906" v="2294" actId="20577"/>
          <ac:spMkLst>
            <pc:docMk/>
            <pc:sldMk cId="1196103290" sldId="361"/>
            <ac:spMk id="4" creationId="{D14D2AE3-7D8D-864E-5EEA-DC5301D9842D}"/>
          </ac:spMkLst>
        </pc:spChg>
        <pc:grpChg chg="del">
          <ac:chgData name="Michael Da Silva" userId="b358a65eba94d999" providerId="LiveId" clId="{E203AEB6-E04F-4AEE-B2A3-FD37EE4BC16D}" dt="2024-02-09T01:12:43.087" v="1206" actId="478"/>
          <ac:grpSpMkLst>
            <pc:docMk/>
            <pc:sldMk cId="1196103290" sldId="361"/>
            <ac:grpSpMk id="8" creationId="{78C366EB-ADD1-AF91-B99A-24351047378C}"/>
          </ac:grpSpMkLst>
        </pc:grpChg>
        <pc:picChg chg="add mod">
          <ac:chgData name="Michael Da Silva" userId="b358a65eba94d999" providerId="LiveId" clId="{E203AEB6-E04F-4AEE-B2A3-FD37EE4BC16D}" dt="2024-02-09T01:13:30.625" v="1211" actId="1076"/>
          <ac:picMkLst>
            <pc:docMk/>
            <pc:sldMk cId="1196103290" sldId="361"/>
            <ac:picMk id="9" creationId="{10F801EB-DAFC-D10F-D6F1-6AB4724FF4B2}"/>
          </ac:picMkLst>
        </pc:picChg>
      </pc:sldChg>
      <pc:sldChg chg="addSp delSp modSp add del mod modTransition modAnim">
        <pc:chgData name="Michael Da Silva" userId="b358a65eba94d999" providerId="LiveId" clId="{E203AEB6-E04F-4AEE-B2A3-FD37EE4BC16D}" dt="2024-02-14T03:08:10.236" v="3379" actId="47"/>
        <pc:sldMkLst>
          <pc:docMk/>
          <pc:sldMk cId="3299206878" sldId="362"/>
        </pc:sldMkLst>
        <pc:spChg chg="add del">
          <ac:chgData name="Michael Da Silva" userId="b358a65eba94d999" providerId="LiveId" clId="{E203AEB6-E04F-4AEE-B2A3-FD37EE4BC16D}" dt="2024-02-09T01:16:18.506" v="1218" actId="478"/>
          <ac:spMkLst>
            <pc:docMk/>
            <pc:sldMk cId="3299206878" sldId="362"/>
            <ac:spMk id="7" creationId="{33932F2F-C08E-616D-805C-BE81CE906B1B}"/>
          </ac:spMkLst>
        </pc:spChg>
        <pc:spChg chg="mod">
          <ac:chgData name="Michael Da Silva" userId="b358a65eba94d999" providerId="LiveId" clId="{E203AEB6-E04F-4AEE-B2A3-FD37EE4BC16D}" dt="2024-02-09T01:16:16.842" v="1217"/>
          <ac:spMkLst>
            <pc:docMk/>
            <pc:sldMk cId="3299206878" sldId="362"/>
            <ac:spMk id="10" creationId="{5515307D-CFA8-5766-742F-D618486C79B0}"/>
          </ac:spMkLst>
        </pc:spChg>
        <pc:spChg chg="mod">
          <ac:chgData name="Michael Da Silva" userId="b358a65eba94d999" providerId="LiveId" clId="{E203AEB6-E04F-4AEE-B2A3-FD37EE4BC16D}" dt="2024-02-09T01:27:50.246" v="1441" actId="1076"/>
          <ac:spMkLst>
            <pc:docMk/>
            <pc:sldMk cId="3299206878" sldId="362"/>
            <ac:spMk id="11" creationId="{7953ED48-FF58-E16F-F0FC-37ECE1AEB0A4}"/>
          </ac:spMkLst>
        </pc:spChg>
        <pc:spChg chg="add mod">
          <ac:chgData name="Michael Da Silva" userId="b358a65eba94d999" providerId="LiveId" clId="{E203AEB6-E04F-4AEE-B2A3-FD37EE4BC16D}" dt="2024-02-09T01:17:48.107" v="1270" actId="1582"/>
          <ac:spMkLst>
            <pc:docMk/>
            <pc:sldMk cId="3299206878" sldId="362"/>
            <ac:spMk id="12" creationId="{7BCB5F6D-440F-D434-EEC0-4A016461CD7A}"/>
          </ac:spMkLst>
        </pc:spChg>
        <pc:spChg chg="mod">
          <ac:chgData name="Michael Da Silva" userId="b358a65eba94d999" providerId="LiveId" clId="{E203AEB6-E04F-4AEE-B2A3-FD37EE4BC16D}" dt="2024-02-09T01:27:07.042" v="1434" actId="1076"/>
          <ac:spMkLst>
            <pc:docMk/>
            <pc:sldMk cId="3299206878" sldId="362"/>
            <ac:spMk id="17" creationId="{86F5BB27-85A4-0584-E60C-E9751E09C5B0}"/>
          </ac:spMkLst>
        </pc:spChg>
        <pc:spChg chg="mod">
          <ac:chgData name="Michael Da Silva" userId="b358a65eba94d999" providerId="LiveId" clId="{E203AEB6-E04F-4AEE-B2A3-FD37EE4BC16D}" dt="2024-02-09T01:19:27.256" v="1340" actId="14100"/>
          <ac:spMkLst>
            <pc:docMk/>
            <pc:sldMk cId="3299206878" sldId="362"/>
            <ac:spMk id="18" creationId="{778B76FC-32C7-031F-800B-F3CC0D1ECD5A}"/>
          </ac:spMkLst>
        </pc:spChg>
        <pc:spChg chg="add mod">
          <ac:chgData name="Michael Da Silva" userId="b358a65eba94d999" providerId="LiveId" clId="{E203AEB6-E04F-4AEE-B2A3-FD37EE4BC16D}" dt="2024-02-09T01:24:37.021" v="1360" actId="14100"/>
          <ac:spMkLst>
            <pc:docMk/>
            <pc:sldMk cId="3299206878" sldId="362"/>
            <ac:spMk id="24" creationId="{C42B1023-33C6-7CD0-D65C-E51BD6E0D502}"/>
          </ac:spMkLst>
        </pc:spChg>
        <pc:spChg chg="add del mod">
          <ac:chgData name="Michael Da Silva" userId="b358a65eba94d999" providerId="LiveId" clId="{E203AEB6-E04F-4AEE-B2A3-FD37EE4BC16D}" dt="2024-02-09T01:27:39.448" v="1440" actId="478"/>
          <ac:spMkLst>
            <pc:docMk/>
            <pc:sldMk cId="3299206878" sldId="362"/>
            <ac:spMk id="25" creationId="{9A6E00C0-2217-6501-3F8E-544BEBA5160F}"/>
          </ac:spMkLst>
        </pc:spChg>
        <pc:spChg chg="add mod">
          <ac:chgData name="Michael Da Silva" userId="b358a65eba94d999" providerId="LiveId" clId="{E203AEB6-E04F-4AEE-B2A3-FD37EE4BC16D}" dt="2024-02-09T01:30:21.298" v="1509" actId="164"/>
          <ac:spMkLst>
            <pc:docMk/>
            <pc:sldMk cId="3299206878" sldId="362"/>
            <ac:spMk id="26" creationId="{43B3A27F-1383-7745-79DA-3FE1C12F9F33}"/>
          </ac:spMkLst>
        </pc:spChg>
        <pc:spChg chg="mod">
          <ac:chgData name="Michael Da Silva" userId="b358a65eba94d999" providerId="LiveId" clId="{E203AEB6-E04F-4AEE-B2A3-FD37EE4BC16D}" dt="2024-02-09T01:27:59.624" v="1444"/>
          <ac:spMkLst>
            <pc:docMk/>
            <pc:sldMk cId="3299206878" sldId="362"/>
            <ac:spMk id="28" creationId="{FED7A747-0F56-B53E-A80F-532350EB9018}"/>
          </ac:spMkLst>
        </pc:spChg>
        <pc:spChg chg="mod">
          <ac:chgData name="Michael Da Silva" userId="b358a65eba94d999" providerId="LiveId" clId="{E203AEB6-E04F-4AEE-B2A3-FD37EE4BC16D}" dt="2024-02-09T01:28:07.250" v="1457" actId="20577"/>
          <ac:spMkLst>
            <pc:docMk/>
            <pc:sldMk cId="3299206878" sldId="362"/>
            <ac:spMk id="29" creationId="{9E3B72EC-4A3E-CAD3-8246-DDD0AB7F8EEC}"/>
          </ac:spMkLst>
        </pc:spChg>
        <pc:grpChg chg="add mod">
          <ac:chgData name="Michael Da Silva" userId="b358a65eba94d999" providerId="LiveId" clId="{E203AEB6-E04F-4AEE-B2A3-FD37EE4BC16D}" dt="2024-02-09T01:24:23.175" v="1357" actId="1076"/>
          <ac:grpSpMkLst>
            <pc:docMk/>
            <pc:sldMk cId="3299206878" sldId="362"/>
            <ac:grpSpMk id="8" creationId="{28BB1219-0513-C73A-E30F-92C811D1FF7B}"/>
          </ac:grpSpMkLst>
        </pc:grpChg>
        <pc:grpChg chg="add mod">
          <ac:chgData name="Michael Da Silva" userId="b358a65eba94d999" providerId="LiveId" clId="{E203AEB6-E04F-4AEE-B2A3-FD37EE4BC16D}" dt="2024-02-09T01:19:59.713" v="1346" actId="1076"/>
          <ac:grpSpMkLst>
            <pc:docMk/>
            <pc:sldMk cId="3299206878" sldId="362"/>
            <ac:grpSpMk id="16" creationId="{0472D228-4234-6CAA-D6E4-D4CED5FA706A}"/>
          </ac:grpSpMkLst>
        </pc:grpChg>
        <pc:grpChg chg="add mod ord">
          <ac:chgData name="Michael Da Silva" userId="b358a65eba94d999" providerId="LiveId" clId="{E203AEB6-E04F-4AEE-B2A3-FD37EE4BC16D}" dt="2024-02-09T01:30:21.298" v="1509" actId="164"/>
          <ac:grpSpMkLst>
            <pc:docMk/>
            <pc:sldMk cId="3299206878" sldId="362"/>
            <ac:grpSpMk id="27" creationId="{8678C67F-3A2C-2196-748C-72A5FA0F4CFF}"/>
          </ac:grpSpMkLst>
        </pc:grpChg>
        <pc:grpChg chg="add mod">
          <ac:chgData name="Michael Da Silva" userId="b358a65eba94d999" providerId="LiveId" clId="{E203AEB6-E04F-4AEE-B2A3-FD37EE4BC16D}" dt="2024-02-09T01:30:21.298" v="1509" actId="164"/>
          <ac:grpSpMkLst>
            <pc:docMk/>
            <pc:sldMk cId="3299206878" sldId="362"/>
            <ac:grpSpMk id="32" creationId="{F2DC95B3-826A-6AFA-6853-3CD2F5088133}"/>
          </ac:grpSpMkLst>
        </pc:grpChg>
        <pc:picChg chg="mod">
          <ac:chgData name="Michael Da Silva" userId="b358a65eba94d999" providerId="LiveId" clId="{E203AEB6-E04F-4AEE-B2A3-FD37EE4BC16D}" dt="2024-02-09T01:13:41.461" v="1213" actId="1076"/>
          <ac:picMkLst>
            <pc:docMk/>
            <pc:sldMk cId="3299206878" sldId="362"/>
            <ac:picMk id="9" creationId="{564A8A24-975A-7D0F-D984-4C2F6D042080}"/>
          </ac:picMkLst>
        </pc:picChg>
        <pc:cxnChg chg="add mod">
          <ac:chgData name="Michael Da Silva" userId="b358a65eba94d999" providerId="LiveId" clId="{E203AEB6-E04F-4AEE-B2A3-FD37EE4BC16D}" dt="2024-02-09T01:24:19.462" v="1356" actId="14100"/>
          <ac:cxnSpMkLst>
            <pc:docMk/>
            <pc:sldMk cId="3299206878" sldId="362"/>
            <ac:cxnSpMk id="6" creationId="{22FFCB71-ABF1-D69A-7FF5-C70EBA8B7139}"/>
          </ac:cxnSpMkLst>
        </pc:cxnChg>
        <pc:cxnChg chg="add mod">
          <ac:chgData name="Michael Da Silva" userId="b358a65eba94d999" providerId="LiveId" clId="{E203AEB6-E04F-4AEE-B2A3-FD37EE4BC16D}" dt="2024-02-09T01:20:03.495" v="1347" actId="14100"/>
          <ac:cxnSpMkLst>
            <pc:docMk/>
            <pc:sldMk cId="3299206878" sldId="362"/>
            <ac:cxnSpMk id="14" creationId="{FAD4C757-44BD-B66B-A595-2EB6692E4A90}"/>
          </ac:cxnSpMkLst>
        </pc:cxnChg>
        <pc:cxnChg chg="add">
          <ac:chgData name="Michael Da Silva" userId="b358a65eba94d999" providerId="LiveId" clId="{E203AEB6-E04F-4AEE-B2A3-FD37EE4BC16D}" dt="2024-02-09T01:28:49.287" v="1508" actId="11529"/>
          <ac:cxnSpMkLst>
            <pc:docMk/>
            <pc:sldMk cId="3299206878" sldId="362"/>
            <ac:cxnSpMk id="31" creationId="{17481596-434B-7E35-0D53-D2641A846044}"/>
          </ac:cxnSpMkLst>
        </pc:cxnChg>
      </pc:sldChg>
      <pc:sldChg chg="addSp delSp modSp add del mod modClrScheme delAnim chgLayout">
        <pc:chgData name="Michael Da Silva" userId="b358a65eba94d999" providerId="LiveId" clId="{E203AEB6-E04F-4AEE-B2A3-FD37EE4BC16D}" dt="2024-02-14T03:08:11.104" v="3380" actId="47"/>
        <pc:sldMkLst>
          <pc:docMk/>
          <pc:sldMk cId="1805077214" sldId="363"/>
        </pc:sldMkLst>
        <pc:spChg chg="mod">
          <ac:chgData name="Michael Da Silva" userId="b358a65eba94d999" providerId="LiveId" clId="{E203AEB6-E04F-4AEE-B2A3-FD37EE4BC16D}" dt="2024-02-13T16:56:10.142" v="1638" actId="26606"/>
          <ac:spMkLst>
            <pc:docMk/>
            <pc:sldMk cId="1805077214" sldId="363"/>
            <ac:spMk id="2" creationId="{5314E772-3893-0F7E-2A35-95BA0927BD42}"/>
          </ac:spMkLst>
        </pc:spChg>
        <pc:spChg chg="mod ord">
          <ac:chgData name="Michael Da Silva" userId="b358a65eba94d999" providerId="LiveId" clId="{E203AEB6-E04F-4AEE-B2A3-FD37EE4BC16D}" dt="2024-02-13T16:56:10.142" v="1638" actId="26606"/>
          <ac:spMkLst>
            <pc:docMk/>
            <pc:sldMk cId="1805077214" sldId="363"/>
            <ac:spMk id="3" creationId="{7CC08BED-9683-7351-063B-411B2589698D}"/>
          </ac:spMkLst>
        </pc:spChg>
        <pc:spChg chg="add del">
          <ac:chgData name="Michael Da Silva" userId="b358a65eba94d999" providerId="LiveId" clId="{E203AEB6-E04F-4AEE-B2A3-FD37EE4BC16D}" dt="2024-02-13T16:54:35.682" v="1546" actId="26606"/>
          <ac:spMkLst>
            <pc:docMk/>
            <pc:sldMk cId="1805077214" sldId="363"/>
            <ac:spMk id="4" creationId="{C0A21AA5-A1F2-B589-BEE0-757872406B5A}"/>
          </ac:spMkLst>
        </pc:spChg>
        <pc:spChg chg="del">
          <ac:chgData name="Michael Da Silva" userId="b358a65eba94d999" providerId="LiveId" clId="{E203AEB6-E04F-4AEE-B2A3-FD37EE4BC16D}" dt="2024-02-13T16:53:53.740" v="1540" actId="478"/>
          <ac:spMkLst>
            <pc:docMk/>
            <pc:sldMk cId="1805077214" sldId="363"/>
            <ac:spMk id="12" creationId="{02BF34A5-C740-EC7A-9041-8EE3FC264EA9}"/>
          </ac:spMkLst>
        </pc:spChg>
        <pc:spChg chg="add del mod">
          <ac:chgData name="Michael Da Silva" userId="b358a65eba94d999" providerId="LiveId" clId="{E203AEB6-E04F-4AEE-B2A3-FD37EE4BC16D}" dt="2024-02-13T16:54:35.678" v="1545" actId="26606"/>
          <ac:spMkLst>
            <pc:docMk/>
            <pc:sldMk cId="1805077214" sldId="363"/>
            <ac:spMk id="13" creationId="{C63FA002-8090-8058-D9EC-4ADADEBDAED3}"/>
          </ac:spMkLst>
        </pc:spChg>
        <pc:spChg chg="add del mod">
          <ac:chgData name="Michael Da Silva" userId="b358a65eba94d999" providerId="LiveId" clId="{E203AEB6-E04F-4AEE-B2A3-FD37EE4BC16D}" dt="2024-02-13T16:54:35.678" v="1545" actId="26606"/>
          <ac:spMkLst>
            <pc:docMk/>
            <pc:sldMk cId="1805077214" sldId="363"/>
            <ac:spMk id="15" creationId="{EDE1933F-CC69-9A75-E449-E9F9683C3575}"/>
          </ac:spMkLst>
        </pc:spChg>
        <pc:spChg chg="mod">
          <ac:chgData name="Michael Da Silva" userId="b358a65eba94d999" providerId="LiveId" clId="{E203AEB6-E04F-4AEE-B2A3-FD37EE4BC16D}" dt="2024-02-13T16:53:55.459" v="1541" actId="20577"/>
          <ac:spMkLst>
            <pc:docMk/>
            <pc:sldMk cId="1805077214" sldId="363"/>
            <ac:spMk id="18" creationId="{D4083CD8-C8F4-7297-410E-103918FCAF7C}"/>
          </ac:spMkLst>
        </pc:spChg>
        <pc:spChg chg="add del mod">
          <ac:chgData name="Michael Da Silva" userId="b358a65eba94d999" providerId="LiveId" clId="{E203AEB6-E04F-4AEE-B2A3-FD37EE4BC16D}" dt="2024-02-13T16:56:10.142" v="1638" actId="26606"/>
          <ac:spMkLst>
            <pc:docMk/>
            <pc:sldMk cId="1805077214" sldId="363"/>
            <ac:spMk id="19" creationId="{494C2088-0FA8-3AB8-DBCC-045D816F8CFC}"/>
          </ac:spMkLst>
        </pc:spChg>
        <pc:spChg chg="add mod">
          <ac:chgData name="Michael Da Silva" userId="b358a65eba94d999" providerId="LiveId" clId="{E203AEB6-E04F-4AEE-B2A3-FD37EE4BC16D}" dt="2024-02-13T16:57:28.043" v="1730" actId="20577"/>
          <ac:spMkLst>
            <pc:docMk/>
            <pc:sldMk cId="1805077214" sldId="363"/>
            <ac:spMk id="20" creationId="{3282CFFA-FFA8-D2AA-5321-582725C15FBD}"/>
          </ac:spMkLst>
        </pc:spChg>
        <pc:spChg chg="add mod">
          <ac:chgData name="Michael Da Silva" userId="b358a65eba94d999" providerId="LiveId" clId="{E203AEB6-E04F-4AEE-B2A3-FD37EE4BC16D}" dt="2024-02-13T16:56:10.142" v="1638" actId="26606"/>
          <ac:spMkLst>
            <pc:docMk/>
            <pc:sldMk cId="1805077214" sldId="363"/>
            <ac:spMk id="22" creationId="{B4CE7953-55CE-DB56-626B-CE44283C0B93}"/>
          </ac:spMkLst>
        </pc:spChg>
        <pc:spChg chg="del">
          <ac:chgData name="Michael Da Silva" userId="b358a65eba94d999" providerId="LiveId" clId="{E203AEB6-E04F-4AEE-B2A3-FD37EE4BC16D}" dt="2024-02-13T16:53:53.740" v="1540" actId="478"/>
          <ac:spMkLst>
            <pc:docMk/>
            <pc:sldMk cId="1805077214" sldId="363"/>
            <ac:spMk id="24" creationId="{6F7FE965-ADCE-A743-F1C7-C26B3D794748}"/>
          </ac:spMkLst>
        </pc:spChg>
        <pc:spChg chg="add mod">
          <ac:chgData name="Michael Da Silva" userId="b358a65eba94d999" providerId="LiveId" clId="{E203AEB6-E04F-4AEE-B2A3-FD37EE4BC16D}" dt="2024-02-13T17:01:10.992" v="2065" actId="20577"/>
          <ac:spMkLst>
            <pc:docMk/>
            <pc:sldMk cId="1805077214" sldId="363"/>
            <ac:spMk id="25" creationId="{EDFFF224-1265-287E-98E8-B555F38951E3}"/>
          </ac:spMkLst>
        </pc:spChg>
        <pc:spChg chg="add mod">
          <ac:chgData name="Michael Da Silva" userId="b358a65eba94d999" providerId="LiveId" clId="{E203AEB6-E04F-4AEE-B2A3-FD37EE4BC16D}" dt="2024-02-13T16:56:35.519" v="1695" actId="20577"/>
          <ac:spMkLst>
            <pc:docMk/>
            <pc:sldMk cId="1805077214" sldId="363"/>
            <ac:spMk id="27" creationId="{9D2E4135-5BAF-A3C0-0D82-F790D5EB19F4}"/>
          </ac:spMkLst>
        </pc:spChg>
        <pc:grpChg chg="del">
          <ac:chgData name="Michael Da Silva" userId="b358a65eba94d999" providerId="LiveId" clId="{E203AEB6-E04F-4AEE-B2A3-FD37EE4BC16D}" dt="2024-02-13T16:53:53.740" v="1540" actId="478"/>
          <ac:grpSpMkLst>
            <pc:docMk/>
            <pc:sldMk cId="1805077214" sldId="363"/>
            <ac:grpSpMk id="8" creationId="{CBC3432B-1A4C-8827-55FA-F838B9C8460F}"/>
          </ac:grpSpMkLst>
        </pc:grpChg>
        <pc:grpChg chg="del">
          <ac:chgData name="Michael Da Silva" userId="b358a65eba94d999" providerId="LiveId" clId="{E203AEB6-E04F-4AEE-B2A3-FD37EE4BC16D}" dt="2024-02-13T16:54:01.002" v="1542" actId="478"/>
          <ac:grpSpMkLst>
            <pc:docMk/>
            <pc:sldMk cId="1805077214" sldId="363"/>
            <ac:grpSpMk id="16" creationId="{23B49B86-BC50-2F57-1C1E-5A8365134EFD}"/>
          </ac:grpSpMkLst>
        </pc:grpChg>
        <pc:grpChg chg="del">
          <ac:chgData name="Michael Da Silva" userId="b358a65eba94d999" providerId="LiveId" clId="{E203AEB6-E04F-4AEE-B2A3-FD37EE4BC16D}" dt="2024-02-13T16:53:53.740" v="1540" actId="478"/>
          <ac:grpSpMkLst>
            <pc:docMk/>
            <pc:sldMk cId="1805077214" sldId="363"/>
            <ac:grpSpMk id="32" creationId="{F923EE32-7B21-5F6D-77F3-9BE95105495C}"/>
          </ac:grpSpMkLst>
        </pc:grpChg>
        <pc:picChg chg="add mod">
          <ac:chgData name="Michael Da Silva" userId="b358a65eba94d999" providerId="LiveId" clId="{E203AEB6-E04F-4AEE-B2A3-FD37EE4BC16D}" dt="2024-02-13T16:56:10.142" v="1638" actId="26606"/>
          <ac:picMkLst>
            <pc:docMk/>
            <pc:sldMk cId="1805077214" sldId="363"/>
            <ac:picMk id="7" creationId="{72BFC965-4414-1F8C-3A5E-5F12C40B8FC3}"/>
          </ac:picMkLst>
        </pc:picChg>
        <pc:picChg chg="del">
          <ac:chgData name="Michael Da Silva" userId="b358a65eba94d999" providerId="LiveId" clId="{E203AEB6-E04F-4AEE-B2A3-FD37EE4BC16D}" dt="2024-02-13T16:53:51.012" v="1539" actId="478"/>
          <ac:picMkLst>
            <pc:docMk/>
            <pc:sldMk cId="1805077214" sldId="363"/>
            <ac:picMk id="9" creationId="{BA5A98DE-FE35-0A14-524C-CBB93FF87A8B}"/>
          </ac:picMkLst>
        </pc:picChg>
        <pc:cxnChg chg="del">
          <ac:chgData name="Michael Da Silva" userId="b358a65eba94d999" providerId="LiveId" clId="{E203AEB6-E04F-4AEE-B2A3-FD37EE4BC16D}" dt="2024-02-13T16:53:53.740" v="1540" actId="478"/>
          <ac:cxnSpMkLst>
            <pc:docMk/>
            <pc:sldMk cId="1805077214" sldId="363"/>
            <ac:cxnSpMk id="6" creationId="{475F26B0-8A3B-5035-6BC1-F55388A6BF24}"/>
          </ac:cxnSpMkLst>
        </pc:cxnChg>
        <pc:cxnChg chg="del mod">
          <ac:chgData name="Michael Da Silva" userId="b358a65eba94d999" providerId="LiveId" clId="{E203AEB6-E04F-4AEE-B2A3-FD37EE4BC16D}" dt="2024-02-13T16:53:53.740" v="1540" actId="478"/>
          <ac:cxnSpMkLst>
            <pc:docMk/>
            <pc:sldMk cId="1805077214" sldId="363"/>
            <ac:cxnSpMk id="14" creationId="{24764227-D109-7B24-D765-BFAB807676A5}"/>
          </ac:cxnSpMkLst>
        </pc:cxnChg>
        <pc:cxnChg chg="del mod">
          <ac:chgData name="Michael Da Silva" userId="b358a65eba94d999" providerId="LiveId" clId="{E203AEB6-E04F-4AEE-B2A3-FD37EE4BC16D}" dt="2024-02-13T16:53:53.740" v="1540" actId="478"/>
          <ac:cxnSpMkLst>
            <pc:docMk/>
            <pc:sldMk cId="1805077214" sldId="363"/>
            <ac:cxnSpMk id="31" creationId="{8B2CC1BD-98E1-D631-8A40-6552998951C8}"/>
          </ac:cxnSpMkLst>
        </pc:cxnChg>
      </pc:sldChg>
      <pc:sldChg chg="addSp delSp modSp add del mod">
        <pc:chgData name="Michael Da Silva" userId="b358a65eba94d999" providerId="LiveId" clId="{E203AEB6-E04F-4AEE-B2A3-FD37EE4BC16D}" dt="2024-02-14T03:08:11.944" v="3381" actId="47"/>
        <pc:sldMkLst>
          <pc:docMk/>
          <pc:sldMk cId="2711418925" sldId="364"/>
        </pc:sldMkLst>
        <pc:spChg chg="mod">
          <ac:chgData name="Michael Da Silva" userId="b358a65eba94d999" providerId="LiveId" clId="{E203AEB6-E04F-4AEE-B2A3-FD37EE4BC16D}" dt="2024-02-13T16:58:47.254" v="1770" actId="20577"/>
          <ac:spMkLst>
            <pc:docMk/>
            <pc:sldMk cId="2711418925" sldId="364"/>
            <ac:spMk id="2" creationId="{B636CAF6-2592-BC2D-5315-9D5F5981AED4}"/>
          </ac:spMkLst>
        </pc:spChg>
        <pc:spChg chg="mod">
          <ac:chgData name="Michael Da Silva" userId="b358a65eba94d999" providerId="LiveId" clId="{E203AEB6-E04F-4AEE-B2A3-FD37EE4BC16D}" dt="2024-02-13T17:05:15.721" v="2260" actId="12"/>
          <ac:spMkLst>
            <pc:docMk/>
            <pc:sldMk cId="2711418925" sldId="364"/>
            <ac:spMk id="20" creationId="{618E5EA9-BB88-483B-1DA7-3263B2814A74}"/>
          </ac:spMkLst>
        </pc:spChg>
        <pc:spChg chg="del">
          <ac:chgData name="Michael Da Silva" userId="b358a65eba94d999" providerId="LiveId" clId="{E203AEB6-E04F-4AEE-B2A3-FD37EE4BC16D}" dt="2024-02-13T16:58:33.803" v="1753" actId="26606"/>
          <ac:spMkLst>
            <pc:docMk/>
            <pc:sldMk cId="2711418925" sldId="364"/>
            <ac:spMk id="22" creationId="{0B5F4A6D-387E-5764-9843-8B24EE06EAE6}"/>
          </ac:spMkLst>
        </pc:spChg>
        <pc:spChg chg="mod">
          <ac:chgData name="Michael Da Silva" userId="b358a65eba94d999" providerId="LiveId" clId="{E203AEB6-E04F-4AEE-B2A3-FD37EE4BC16D}" dt="2024-02-13T17:00:52.345" v="2021" actId="20577"/>
          <ac:spMkLst>
            <pc:docMk/>
            <pc:sldMk cId="2711418925" sldId="364"/>
            <ac:spMk id="25" creationId="{8EBE5D7F-15A2-D022-28C5-BC4178C092B5}"/>
          </ac:spMkLst>
        </pc:spChg>
        <pc:spChg chg="mod">
          <ac:chgData name="Michael Da Silva" userId="b358a65eba94d999" providerId="LiveId" clId="{E203AEB6-E04F-4AEE-B2A3-FD37EE4BC16D}" dt="2024-02-13T17:00:51.312" v="2012" actId="27636"/>
          <ac:spMkLst>
            <pc:docMk/>
            <pc:sldMk cId="2711418925" sldId="364"/>
            <ac:spMk id="27" creationId="{676927D9-4FFC-A590-18BB-03811589F28F}"/>
          </ac:spMkLst>
        </pc:spChg>
        <pc:spChg chg="add">
          <ac:chgData name="Michael Da Silva" userId="b358a65eba94d999" providerId="LiveId" clId="{E203AEB6-E04F-4AEE-B2A3-FD37EE4BC16D}" dt="2024-02-13T16:58:33.803" v="1753" actId="26606"/>
          <ac:spMkLst>
            <pc:docMk/>
            <pc:sldMk cId="2711418925" sldId="364"/>
            <ac:spMk id="32" creationId="{4BF001E3-E9A1-720F-6FAB-86EF7439E0AB}"/>
          </ac:spMkLst>
        </pc:spChg>
        <pc:picChg chg="add mod ord">
          <ac:chgData name="Michael Da Silva" userId="b358a65eba94d999" providerId="LiveId" clId="{E203AEB6-E04F-4AEE-B2A3-FD37EE4BC16D}" dt="2024-02-13T16:58:33.803" v="1753" actId="26606"/>
          <ac:picMkLst>
            <pc:docMk/>
            <pc:sldMk cId="2711418925" sldId="364"/>
            <ac:picMk id="5" creationId="{62632B81-8437-9D34-97A2-E8BDD433D6FF}"/>
          </ac:picMkLst>
        </pc:picChg>
        <pc:picChg chg="del">
          <ac:chgData name="Michael Da Silva" userId="b358a65eba94d999" providerId="LiveId" clId="{E203AEB6-E04F-4AEE-B2A3-FD37EE4BC16D}" dt="2024-02-13T16:57:52.885" v="1746" actId="478"/>
          <ac:picMkLst>
            <pc:docMk/>
            <pc:sldMk cId="2711418925" sldId="364"/>
            <ac:picMk id="7" creationId="{021117BE-55D1-8763-CF14-A3E114FFF827}"/>
          </ac:picMkLst>
        </pc:picChg>
      </pc:sldChg>
      <pc:sldChg chg="modSp add mod ord">
        <pc:chgData name="Michael Da Silva" userId="b358a65eba94d999" providerId="LiveId" clId="{E203AEB6-E04F-4AEE-B2A3-FD37EE4BC16D}" dt="2024-02-13T17:08:41.355" v="2318" actId="20577"/>
        <pc:sldMkLst>
          <pc:docMk/>
          <pc:sldMk cId="988825223" sldId="365"/>
        </pc:sldMkLst>
        <pc:spChg chg="mod">
          <ac:chgData name="Michael Da Silva" userId="b358a65eba94d999" providerId="LiveId" clId="{E203AEB6-E04F-4AEE-B2A3-FD37EE4BC16D}" dt="2024-02-13T17:08:38.665" v="2317" actId="20577"/>
          <ac:spMkLst>
            <pc:docMk/>
            <pc:sldMk cId="988825223" sldId="365"/>
            <ac:spMk id="2" creationId="{4341138D-07BF-177D-AC5F-539B8B0C5F9C}"/>
          </ac:spMkLst>
        </pc:spChg>
        <pc:spChg chg="mod">
          <ac:chgData name="Michael Da Silva" userId="b358a65eba94d999" providerId="LiveId" clId="{E203AEB6-E04F-4AEE-B2A3-FD37EE4BC16D}" dt="2024-02-13T17:08:41.355" v="2318" actId="20577"/>
          <ac:spMkLst>
            <pc:docMk/>
            <pc:sldMk cId="988825223" sldId="365"/>
            <ac:spMk id="3" creationId="{64712E7D-3D7E-349B-A512-2BCB501CC208}"/>
          </ac:spMkLst>
        </pc:spChg>
      </pc:sldChg>
      <pc:sldChg chg="addSp delSp modSp add mod ord modClrScheme chgLayout">
        <pc:chgData name="Michael Da Silva" userId="b358a65eba94d999" providerId="LiveId" clId="{E203AEB6-E04F-4AEE-B2A3-FD37EE4BC16D}" dt="2024-02-14T03:16:20.057" v="3385" actId="1076"/>
        <pc:sldMkLst>
          <pc:docMk/>
          <pc:sldMk cId="202682877" sldId="366"/>
        </pc:sldMkLst>
        <pc:spChg chg="mod">
          <ac:chgData name="Michael Da Silva" userId="b358a65eba94d999" providerId="LiveId" clId="{E203AEB6-E04F-4AEE-B2A3-FD37EE4BC16D}" dt="2024-02-13T17:13:15.609" v="2350" actId="20577"/>
          <ac:spMkLst>
            <pc:docMk/>
            <pc:sldMk cId="202682877" sldId="366"/>
            <ac:spMk id="2" creationId="{6F551A9C-090A-3886-6158-FDB26932D1B4}"/>
          </ac:spMkLst>
        </pc:spChg>
        <pc:spChg chg="mod ord">
          <ac:chgData name="Michael Da Silva" userId="b358a65eba94d999" providerId="LiveId" clId="{E203AEB6-E04F-4AEE-B2A3-FD37EE4BC16D}" dt="2024-02-13T17:09:32.766" v="2326" actId="26606"/>
          <ac:spMkLst>
            <pc:docMk/>
            <pc:sldMk cId="202682877" sldId="366"/>
            <ac:spMk id="3" creationId="{024A8878-4EC5-83BF-9E56-B4A24839749E}"/>
          </ac:spMkLst>
        </pc:spChg>
        <pc:spChg chg="del">
          <ac:chgData name="Michael Da Silva" userId="b358a65eba94d999" providerId="LiveId" clId="{E203AEB6-E04F-4AEE-B2A3-FD37EE4BC16D}" dt="2024-02-13T17:09:32.766" v="2326" actId="26606"/>
          <ac:spMkLst>
            <pc:docMk/>
            <pc:sldMk cId="202682877" sldId="366"/>
            <ac:spMk id="4" creationId="{5242E7D9-7279-84BC-D9B9-3F20F4FE47CC}"/>
          </ac:spMkLst>
        </pc:spChg>
        <pc:spChg chg="add del mod">
          <ac:chgData name="Michael Da Silva" userId="b358a65eba94d999" providerId="LiveId" clId="{E203AEB6-E04F-4AEE-B2A3-FD37EE4BC16D}" dt="2024-02-13T17:11:26.318" v="2327" actId="22"/>
          <ac:spMkLst>
            <pc:docMk/>
            <pc:sldMk cId="202682877" sldId="366"/>
            <ac:spMk id="14" creationId="{2FA6A5E8-72CA-6C72-234E-339547F4C329}"/>
          </ac:spMkLst>
        </pc:spChg>
        <pc:spChg chg="add mod">
          <ac:chgData name="Michael Da Silva" userId="b358a65eba94d999" providerId="LiveId" clId="{E203AEB6-E04F-4AEE-B2A3-FD37EE4BC16D}" dt="2024-02-13T17:09:32.766" v="2326" actId="26606"/>
          <ac:spMkLst>
            <pc:docMk/>
            <pc:sldMk cId="202682877" sldId="366"/>
            <ac:spMk id="16" creationId="{5F91F394-235A-AD35-BED4-D00C22B04BD1}"/>
          </ac:spMkLst>
        </pc:spChg>
        <pc:spChg chg="mod">
          <ac:chgData name="Michael Da Silva" userId="b358a65eba94d999" providerId="LiveId" clId="{E203AEB6-E04F-4AEE-B2A3-FD37EE4BC16D}" dt="2024-02-13T17:12:14.560" v="2329"/>
          <ac:spMkLst>
            <pc:docMk/>
            <pc:sldMk cId="202682877" sldId="366"/>
            <ac:spMk id="17" creationId="{7AF0C069-ED9F-0D92-0AC3-73E5A6C8B6B3}"/>
          </ac:spMkLst>
        </pc:spChg>
        <pc:spChg chg="mod">
          <ac:chgData name="Michael Da Silva" userId="b358a65eba94d999" providerId="LiveId" clId="{E203AEB6-E04F-4AEE-B2A3-FD37EE4BC16D}" dt="2024-02-13T17:12:14.560" v="2329"/>
          <ac:spMkLst>
            <pc:docMk/>
            <pc:sldMk cId="202682877" sldId="366"/>
            <ac:spMk id="18" creationId="{F7959A27-D021-1C95-8729-4C74655ECD3F}"/>
          </ac:spMkLst>
        </pc:spChg>
        <pc:grpChg chg="del">
          <ac:chgData name="Michael Da Silva" userId="b358a65eba94d999" providerId="LiveId" clId="{E203AEB6-E04F-4AEE-B2A3-FD37EE4BC16D}" dt="2024-02-13T17:08:58.240" v="2322" actId="478"/>
          <ac:grpSpMkLst>
            <pc:docMk/>
            <pc:sldMk cId="202682877" sldId="366"/>
            <ac:grpSpMk id="8" creationId="{36542DB7-0567-EC8A-5817-F34DAE2028DA}"/>
          </ac:grpSpMkLst>
        </pc:grpChg>
        <pc:grpChg chg="add mod">
          <ac:chgData name="Michael Da Silva" userId="b358a65eba94d999" providerId="LiveId" clId="{E203AEB6-E04F-4AEE-B2A3-FD37EE4BC16D}" dt="2024-02-13T17:12:18.641" v="2330" actId="1076"/>
          <ac:grpSpMkLst>
            <pc:docMk/>
            <pc:sldMk cId="202682877" sldId="366"/>
            <ac:grpSpMk id="15" creationId="{1AEFB758-7EB3-1EAE-BB01-908EA24D0D79}"/>
          </ac:grpSpMkLst>
        </pc:grpChg>
        <pc:picChg chg="add mod">
          <ac:chgData name="Michael Da Silva" userId="b358a65eba94d999" providerId="LiveId" clId="{E203AEB6-E04F-4AEE-B2A3-FD37EE4BC16D}" dt="2024-02-14T03:16:20.057" v="3385" actId="1076"/>
          <ac:picMkLst>
            <pc:docMk/>
            <pc:sldMk cId="202682877" sldId="366"/>
            <ac:picMk id="4" creationId="{0674DEE9-5710-D1F2-AA0F-2B1A01D66C68}"/>
          </ac:picMkLst>
        </pc:picChg>
        <pc:picChg chg="add mod">
          <ac:chgData name="Michael Da Silva" userId="b358a65eba94d999" providerId="LiveId" clId="{E203AEB6-E04F-4AEE-B2A3-FD37EE4BC16D}" dt="2024-02-14T03:16:09.470" v="3382" actId="1076"/>
          <ac:picMkLst>
            <pc:docMk/>
            <pc:sldMk cId="202682877" sldId="366"/>
            <ac:picMk id="9" creationId="{9504033A-8DBE-C3B7-2757-8DD82E7ECC64}"/>
          </ac:picMkLst>
        </pc:picChg>
        <pc:picChg chg="add mod ord">
          <ac:chgData name="Michael Da Silva" userId="b358a65eba94d999" providerId="LiveId" clId="{E203AEB6-E04F-4AEE-B2A3-FD37EE4BC16D}" dt="2024-02-13T17:11:26.318" v="2327" actId="22"/>
          <ac:picMkLst>
            <pc:docMk/>
            <pc:sldMk cId="202682877" sldId="366"/>
            <ac:picMk id="11" creationId="{25BB0A39-4B63-F18F-68B0-110F6FADDBE1}"/>
          </ac:picMkLst>
        </pc:picChg>
        <pc:cxnChg chg="add mod">
          <ac:chgData name="Michael Da Silva" userId="b358a65eba94d999" providerId="LiveId" clId="{E203AEB6-E04F-4AEE-B2A3-FD37EE4BC16D}" dt="2024-02-13T17:12:23.905" v="2332" actId="14100"/>
          <ac:cxnSpMkLst>
            <pc:docMk/>
            <pc:sldMk cId="202682877" sldId="366"/>
            <ac:cxnSpMk id="13" creationId="{98642C60-8E07-7B0B-D1DB-F112796E0D24}"/>
          </ac:cxnSpMkLst>
        </pc:cxnChg>
      </pc:sldChg>
      <pc:sldChg chg="addSp delSp modSp new mod">
        <pc:chgData name="Michael Da Silva" userId="b358a65eba94d999" providerId="LiveId" clId="{E203AEB6-E04F-4AEE-B2A3-FD37EE4BC16D}" dt="2024-02-14T03:21:33.306" v="3428" actId="1076"/>
        <pc:sldMkLst>
          <pc:docMk/>
          <pc:sldMk cId="2599637866" sldId="367"/>
        </pc:sldMkLst>
        <pc:spChg chg="mod">
          <ac:chgData name="Michael Da Silva" userId="b358a65eba94d999" providerId="LiveId" clId="{E203AEB6-E04F-4AEE-B2A3-FD37EE4BC16D}" dt="2024-02-13T17:18:18.591" v="2379" actId="20577"/>
          <ac:spMkLst>
            <pc:docMk/>
            <pc:sldMk cId="2599637866" sldId="367"/>
            <ac:spMk id="2" creationId="{25B59D48-6E46-7239-B068-5D225E1929D7}"/>
          </ac:spMkLst>
        </pc:spChg>
        <pc:spChg chg="add del mod">
          <ac:chgData name="Michael Da Silva" userId="b358a65eba94d999" providerId="LiveId" clId="{E203AEB6-E04F-4AEE-B2A3-FD37EE4BC16D}" dt="2024-02-13T17:19:12.467" v="2388" actId="478"/>
          <ac:spMkLst>
            <pc:docMk/>
            <pc:sldMk cId="2599637866" sldId="367"/>
            <ac:spMk id="7" creationId="{FFFC5B15-238B-9E7B-2E8C-BF3B4283F866}"/>
          </ac:spMkLst>
        </pc:spChg>
        <pc:spChg chg="add del mod">
          <ac:chgData name="Michael Da Silva" userId="b358a65eba94d999" providerId="LiveId" clId="{E203AEB6-E04F-4AEE-B2A3-FD37EE4BC16D}" dt="2024-02-14T03:16:30.181" v="3389" actId="478"/>
          <ac:spMkLst>
            <pc:docMk/>
            <pc:sldMk cId="2599637866" sldId="367"/>
            <ac:spMk id="15" creationId="{557718FC-8D3A-E050-4634-672AB0EDBE18}"/>
          </ac:spMkLst>
        </pc:spChg>
        <pc:spChg chg="add del mod">
          <ac:chgData name="Michael Da Silva" userId="b358a65eba94d999" providerId="LiveId" clId="{E203AEB6-E04F-4AEE-B2A3-FD37EE4BC16D}" dt="2024-02-14T03:16:30.181" v="3389" actId="478"/>
          <ac:spMkLst>
            <pc:docMk/>
            <pc:sldMk cId="2599637866" sldId="367"/>
            <ac:spMk id="16" creationId="{1E4DA5D4-DCEE-5C80-7141-54DC5F2339AA}"/>
          </ac:spMkLst>
        </pc:spChg>
        <pc:spChg chg="add del mod">
          <ac:chgData name="Michael Da Silva" userId="b358a65eba94d999" providerId="LiveId" clId="{E203AEB6-E04F-4AEE-B2A3-FD37EE4BC16D}" dt="2024-02-14T03:16:30.181" v="3389" actId="478"/>
          <ac:spMkLst>
            <pc:docMk/>
            <pc:sldMk cId="2599637866" sldId="367"/>
            <ac:spMk id="19" creationId="{6F0B591E-6A80-E740-189E-A075AFDE81A6}"/>
          </ac:spMkLst>
        </pc:spChg>
        <pc:spChg chg="add del mod ord topLvl">
          <ac:chgData name="Michael Da Silva" userId="b358a65eba94d999" providerId="LiveId" clId="{E203AEB6-E04F-4AEE-B2A3-FD37EE4BC16D}" dt="2024-02-14T03:17:45.762" v="3405" actId="478"/>
          <ac:spMkLst>
            <pc:docMk/>
            <pc:sldMk cId="2599637866" sldId="367"/>
            <ac:spMk id="20" creationId="{2651D0EE-6EE4-92AD-5761-526C71594018}"/>
          </ac:spMkLst>
        </pc:spChg>
        <pc:spChg chg="add del mod">
          <ac:chgData name="Michael Da Silva" userId="b358a65eba94d999" providerId="LiveId" clId="{E203AEB6-E04F-4AEE-B2A3-FD37EE4BC16D}" dt="2024-02-13T17:21:35.731" v="2413" actId="478"/>
          <ac:spMkLst>
            <pc:docMk/>
            <pc:sldMk cId="2599637866" sldId="367"/>
            <ac:spMk id="21" creationId="{8C132CB1-04C3-58B1-A3AE-5B1380FC7D78}"/>
          </ac:spMkLst>
        </pc:spChg>
        <pc:spChg chg="add mod">
          <ac:chgData name="Michael Da Silva" userId="b358a65eba94d999" providerId="LiveId" clId="{E203AEB6-E04F-4AEE-B2A3-FD37EE4BC16D}" dt="2024-02-13T17:22:17.824" v="2416" actId="113"/>
          <ac:spMkLst>
            <pc:docMk/>
            <pc:sldMk cId="2599637866" sldId="367"/>
            <ac:spMk id="22" creationId="{3BE2F44A-331C-AD41-921B-AB5A108C8999}"/>
          </ac:spMkLst>
        </pc:spChg>
        <pc:spChg chg="add del mod topLvl">
          <ac:chgData name="Michael Da Silva" userId="b358a65eba94d999" providerId="LiveId" clId="{E203AEB6-E04F-4AEE-B2A3-FD37EE4BC16D}" dt="2024-02-14T03:17:28.623" v="3398" actId="478"/>
          <ac:spMkLst>
            <pc:docMk/>
            <pc:sldMk cId="2599637866" sldId="367"/>
            <ac:spMk id="23" creationId="{4F73AD01-710B-CCDA-1F71-855B784C5EED}"/>
          </ac:spMkLst>
        </pc:spChg>
        <pc:spChg chg="add del mod topLvl">
          <ac:chgData name="Michael Da Silva" userId="b358a65eba94d999" providerId="LiveId" clId="{E203AEB6-E04F-4AEE-B2A3-FD37EE4BC16D}" dt="2024-02-14T03:17:28.623" v="3398" actId="478"/>
          <ac:spMkLst>
            <pc:docMk/>
            <pc:sldMk cId="2599637866" sldId="367"/>
            <ac:spMk id="24" creationId="{E69B090E-38E6-14B3-2894-C1F9498A6871}"/>
          </ac:spMkLst>
        </pc:spChg>
        <pc:spChg chg="add del mod topLvl">
          <ac:chgData name="Michael Da Silva" userId="b358a65eba94d999" providerId="LiveId" clId="{E203AEB6-E04F-4AEE-B2A3-FD37EE4BC16D}" dt="2024-02-14T03:17:28.623" v="3398" actId="478"/>
          <ac:spMkLst>
            <pc:docMk/>
            <pc:sldMk cId="2599637866" sldId="367"/>
            <ac:spMk id="25" creationId="{B3CC9B9B-E66D-A0CE-3A50-25670FCE92A8}"/>
          </ac:spMkLst>
        </pc:spChg>
        <pc:spChg chg="add del mod topLvl">
          <ac:chgData name="Michael Da Silva" userId="b358a65eba94d999" providerId="LiveId" clId="{E203AEB6-E04F-4AEE-B2A3-FD37EE4BC16D}" dt="2024-02-14T03:17:28.623" v="3398" actId="478"/>
          <ac:spMkLst>
            <pc:docMk/>
            <pc:sldMk cId="2599637866" sldId="367"/>
            <ac:spMk id="26" creationId="{4039D2A8-E463-5E88-A991-23D1A930C03D}"/>
          </ac:spMkLst>
        </pc:spChg>
        <pc:spChg chg="add del mod topLvl">
          <ac:chgData name="Michael Da Silva" userId="b358a65eba94d999" providerId="LiveId" clId="{E203AEB6-E04F-4AEE-B2A3-FD37EE4BC16D}" dt="2024-02-14T03:17:28.623" v="3398" actId="478"/>
          <ac:spMkLst>
            <pc:docMk/>
            <pc:sldMk cId="2599637866" sldId="367"/>
            <ac:spMk id="27" creationId="{0438B6FB-49FA-66E5-FD61-96348A3E0AB1}"/>
          </ac:spMkLst>
        </pc:spChg>
        <pc:spChg chg="add del mod topLvl">
          <ac:chgData name="Michael Da Silva" userId="b358a65eba94d999" providerId="LiveId" clId="{E203AEB6-E04F-4AEE-B2A3-FD37EE4BC16D}" dt="2024-02-14T03:19:11.012" v="3414" actId="478"/>
          <ac:spMkLst>
            <pc:docMk/>
            <pc:sldMk cId="2599637866" sldId="367"/>
            <ac:spMk id="36" creationId="{72778515-002E-47F6-1E11-4B1CFBC9655D}"/>
          </ac:spMkLst>
        </pc:spChg>
        <pc:spChg chg="add mod topLvl">
          <ac:chgData name="Michael Da Silva" userId="b358a65eba94d999" providerId="LiveId" clId="{E203AEB6-E04F-4AEE-B2A3-FD37EE4BC16D}" dt="2024-02-14T03:17:25.364" v="3397" actId="165"/>
          <ac:spMkLst>
            <pc:docMk/>
            <pc:sldMk cId="2599637866" sldId="367"/>
            <ac:spMk id="37" creationId="{98CDFBBE-CC33-1E40-8F8F-B73054DC3FF3}"/>
          </ac:spMkLst>
        </pc:spChg>
        <pc:spChg chg="add mod topLvl">
          <ac:chgData name="Michael Da Silva" userId="b358a65eba94d999" providerId="LiveId" clId="{E203AEB6-E04F-4AEE-B2A3-FD37EE4BC16D}" dt="2024-02-14T03:17:25.364" v="3397" actId="165"/>
          <ac:spMkLst>
            <pc:docMk/>
            <pc:sldMk cId="2599637866" sldId="367"/>
            <ac:spMk id="38" creationId="{DC640408-28F6-9E45-519E-DFEE8FC5E2A2}"/>
          </ac:spMkLst>
        </pc:spChg>
        <pc:spChg chg="add del">
          <ac:chgData name="Michael Da Silva" userId="b358a65eba94d999" providerId="LiveId" clId="{E203AEB6-E04F-4AEE-B2A3-FD37EE4BC16D}" dt="2024-02-13T17:26:35.574" v="2483" actId="22"/>
          <ac:spMkLst>
            <pc:docMk/>
            <pc:sldMk cId="2599637866" sldId="367"/>
            <ac:spMk id="40" creationId="{CE1A315F-D8A8-2C4A-1FCB-CD10E252E361}"/>
          </ac:spMkLst>
        </pc:spChg>
        <pc:spChg chg="add del mod topLvl">
          <ac:chgData name="Michael Da Silva" userId="b358a65eba94d999" providerId="LiveId" clId="{E203AEB6-E04F-4AEE-B2A3-FD37EE4BC16D}" dt="2024-02-14T03:20:59.453" v="3416" actId="478"/>
          <ac:spMkLst>
            <pc:docMk/>
            <pc:sldMk cId="2599637866" sldId="367"/>
            <ac:spMk id="41" creationId="{0F732D37-4478-C93E-928C-BA55EA7B84E5}"/>
          </ac:spMkLst>
        </pc:spChg>
        <pc:spChg chg="add del mod topLvl">
          <ac:chgData name="Michael Da Silva" userId="b358a65eba94d999" providerId="LiveId" clId="{E203AEB6-E04F-4AEE-B2A3-FD37EE4BC16D}" dt="2024-02-14T03:20:59.453" v="3416" actId="478"/>
          <ac:spMkLst>
            <pc:docMk/>
            <pc:sldMk cId="2599637866" sldId="367"/>
            <ac:spMk id="42" creationId="{A444EE73-EC51-0CA0-EBCD-4BC856571836}"/>
          </ac:spMkLst>
        </pc:spChg>
        <pc:spChg chg="add del mod">
          <ac:chgData name="Michael Da Silva" userId="b358a65eba94d999" providerId="LiveId" clId="{E203AEB6-E04F-4AEE-B2A3-FD37EE4BC16D}" dt="2024-02-14T03:16:28.703" v="3388" actId="478"/>
          <ac:spMkLst>
            <pc:docMk/>
            <pc:sldMk cId="2599637866" sldId="367"/>
            <ac:spMk id="45" creationId="{EA2B0514-6211-72A0-E09E-9BB245E40CD4}"/>
          </ac:spMkLst>
        </pc:spChg>
        <pc:grpChg chg="add del mod">
          <ac:chgData name="Michael Da Silva" userId="b358a65eba94d999" providerId="LiveId" clId="{E203AEB6-E04F-4AEE-B2A3-FD37EE4BC16D}" dt="2024-02-14T03:17:25.364" v="3397" actId="165"/>
          <ac:grpSpMkLst>
            <pc:docMk/>
            <pc:sldMk cId="2599637866" sldId="367"/>
            <ac:grpSpMk id="46" creationId="{A3984B10-FDFF-FE53-FC51-6F938BF507FA}"/>
          </ac:grpSpMkLst>
        </pc:grpChg>
        <pc:picChg chg="add del mod">
          <ac:chgData name="Michael Da Silva" userId="b358a65eba94d999" providerId="LiveId" clId="{E203AEB6-E04F-4AEE-B2A3-FD37EE4BC16D}" dt="2024-02-14T03:16:24.993" v="3386" actId="478"/>
          <ac:picMkLst>
            <pc:docMk/>
            <pc:sldMk cId="2599637866" sldId="367"/>
            <ac:picMk id="6" creationId="{AE79A9FC-E004-E667-02E0-CCDA7704F3A7}"/>
          </ac:picMkLst>
        </pc:picChg>
        <pc:picChg chg="add mod">
          <ac:chgData name="Michael Da Silva" userId="b358a65eba94d999" providerId="LiveId" clId="{E203AEB6-E04F-4AEE-B2A3-FD37EE4BC16D}" dt="2024-02-14T03:21:33.306" v="3428" actId="1076"/>
          <ac:picMkLst>
            <pc:docMk/>
            <pc:sldMk cId="2599637866" sldId="367"/>
            <ac:picMk id="7" creationId="{A5D00C85-65C5-CADF-025B-2FA9A1257187}"/>
          </ac:picMkLst>
        </pc:picChg>
        <pc:picChg chg="add del mod">
          <ac:chgData name="Michael Da Silva" userId="b358a65eba94d999" providerId="LiveId" clId="{E203AEB6-E04F-4AEE-B2A3-FD37EE4BC16D}" dt="2024-02-14T03:21:19.821" v="3423" actId="21"/>
          <ac:picMkLst>
            <pc:docMk/>
            <pc:sldMk cId="2599637866" sldId="367"/>
            <ac:picMk id="10" creationId="{8CA6901B-1F1F-325D-6F56-873A5517B8F7}"/>
          </ac:picMkLst>
        </pc:picChg>
        <pc:cxnChg chg="add del mod">
          <ac:chgData name="Michael Da Silva" userId="b358a65eba94d999" providerId="LiveId" clId="{E203AEB6-E04F-4AEE-B2A3-FD37EE4BC16D}" dt="2024-02-14T03:19:11.707" v="3415" actId="478"/>
          <ac:cxnSpMkLst>
            <pc:docMk/>
            <pc:sldMk cId="2599637866" sldId="367"/>
            <ac:cxnSpMk id="8" creationId="{CC10E192-0250-5C2C-E562-B15AB1C77BBB}"/>
          </ac:cxnSpMkLst>
        </pc:cxnChg>
        <pc:cxnChg chg="add del">
          <ac:chgData name="Michael Da Silva" userId="b358a65eba94d999" providerId="LiveId" clId="{E203AEB6-E04F-4AEE-B2A3-FD37EE4BC16D}" dt="2024-02-13T17:19:25.928" v="2390" actId="478"/>
          <ac:cxnSpMkLst>
            <pc:docMk/>
            <pc:sldMk cId="2599637866" sldId="367"/>
            <ac:cxnSpMk id="9" creationId="{83C58762-638D-C7E0-C352-C323DA4FD30C}"/>
          </ac:cxnSpMkLst>
        </pc:cxnChg>
        <pc:cxnChg chg="add del mod">
          <ac:chgData name="Michael Da Silva" userId="b358a65eba94d999" providerId="LiveId" clId="{E203AEB6-E04F-4AEE-B2A3-FD37EE4BC16D}" dt="2024-02-14T03:16:30.181" v="3389" actId="478"/>
          <ac:cxnSpMkLst>
            <pc:docMk/>
            <pc:sldMk cId="2599637866" sldId="367"/>
            <ac:cxnSpMk id="11" creationId="{B56F88B9-6E41-B8A1-7AD5-38AA81BB92A1}"/>
          </ac:cxnSpMkLst>
        </pc:cxnChg>
        <pc:cxnChg chg="add del">
          <ac:chgData name="Michael Da Silva" userId="b358a65eba94d999" providerId="LiveId" clId="{E203AEB6-E04F-4AEE-B2A3-FD37EE4BC16D}" dt="2024-02-14T03:16:30.181" v="3389" actId="478"/>
          <ac:cxnSpMkLst>
            <pc:docMk/>
            <pc:sldMk cId="2599637866" sldId="367"/>
            <ac:cxnSpMk id="13" creationId="{790B6EAB-930E-34CB-2B58-57F39DC311DC}"/>
          </ac:cxnSpMkLst>
        </pc:cxnChg>
        <pc:cxnChg chg="add del">
          <ac:chgData name="Michael Da Silva" userId="b358a65eba94d999" providerId="LiveId" clId="{E203AEB6-E04F-4AEE-B2A3-FD37EE4BC16D}" dt="2024-02-14T03:16:30.181" v="3389" actId="478"/>
          <ac:cxnSpMkLst>
            <pc:docMk/>
            <pc:sldMk cId="2599637866" sldId="367"/>
            <ac:cxnSpMk id="18" creationId="{32CB038C-4104-F59C-892F-752FC10007A5}"/>
          </ac:cxnSpMkLst>
        </pc:cxnChg>
        <pc:cxnChg chg="add del mod topLvl">
          <ac:chgData name="Michael Da Silva" userId="b358a65eba94d999" providerId="LiveId" clId="{E203AEB6-E04F-4AEE-B2A3-FD37EE4BC16D}" dt="2024-02-14T03:17:48.564" v="3407" actId="478"/>
          <ac:cxnSpMkLst>
            <pc:docMk/>
            <pc:sldMk cId="2599637866" sldId="367"/>
            <ac:cxnSpMk id="29" creationId="{A62D2D14-D462-D7F2-DFFC-22F3AD0B9422}"/>
          </ac:cxnSpMkLst>
        </pc:cxnChg>
        <pc:cxnChg chg="add del mod topLvl">
          <ac:chgData name="Michael Da Silva" userId="b358a65eba94d999" providerId="LiveId" clId="{E203AEB6-E04F-4AEE-B2A3-FD37EE4BC16D}" dt="2024-02-14T03:17:49.030" v="3408" actId="478"/>
          <ac:cxnSpMkLst>
            <pc:docMk/>
            <pc:sldMk cId="2599637866" sldId="367"/>
            <ac:cxnSpMk id="32" creationId="{6B561750-C98D-6726-CCF7-765BD80C4BFB}"/>
          </ac:cxnSpMkLst>
        </pc:cxnChg>
        <pc:cxnChg chg="add del mod topLvl">
          <ac:chgData name="Michael Da Silva" userId="b358a65eba94d999" providerId="LiveId" clId="{E203AEB6-E04F-4AEE-B2A3-FD37EE4BC16D}" dt="2024-02-14T03:17:50.336" v="3409" actId="478"/>
          <ac:cxnSpMkLst>
            <pc:docMk/>
            <pc:sldMk cId="2599637866" sldId="367"/>
            <ac:cxnSpMk id="33" creationId="{6EBED5E3-A5A4-19D0-6FF6-C5EDC6F73F41}"/>
          </ac:cxnSpMkLst>
        </pc:cxnChg>
        <pc:cxnChg chg="add del mod topLvl">
          <ac:chgData name="Michael Da Silva" userId="b358a65eba94d999" providerId="LiveId" clId="{E203AEB6-E04F-4AEE-B2A3-FD37EE4BC16D}" dt="2024-02-14T03:19:10.275" v="3413" actId="478"/>
          <ac:cxnSpMkLst>
            <pc:docMk/>
            <pc:sldMk cId="2599637866" sldId="367"/>
            <ac:cxnSpMk id="34" creationId="{8458C559-CBA8-5FE2-B4CB-B9A29CBE4B7B}"/>
          </ac:cxnSpMkLst>
        </pc:cxnChg>
        <pc:cxnChg chg="add del mod topLvl">
          <ac:chgData name="Michael Da Silva" userId="b358a65eba94d999" providerId="LiveId" clId="{E203AEB6-E04F-4AEE-B2A3-FD37EE4BC16D}" dt="2024-02-14T03:17:47.048" v="3406" actId="478"/>
          <ac:cxnSpMkLst>
            <pc:docMk/>
            <pc:sldMk cId="2599637866" sldId="367"/>
            <ac:cxnSpMk id="35" creationId="{489A3D63-178A-0711-12FC-BB64CDD24F43}"/>
          </ac:cxnSpMkLst>
        </pc:cxnChg>
        <pc:cxnChg chg="add del">
          <ac:chgData name="Michael Da Silva" userId="b358a65eba94d999" providerId="LiveId" clId="{E203AEB6-E04F-4AEE-B2A3-FD37EE4BC16D}" dt="2024-02-14T03:16:30.181" v="3389" actId="478"/>
          <ac:cxnSpMkLst>
            <pc:docMk/>
            <pc:sldMk cId="2599637866" sldId="367"/>
            <ac:cxnSpMk id="44" creationId="{42CE3C94-979B-C20D-2591-A943D0DEC7AA}"/>
          </ac:cxnSpMkLst>
        </pc:cxnChg>
        <pc:cxnChg chg="add del mod">
          <ac:chgData name="Michael Da Silva" userId="b358a65eba94d999" providerId="LiveId" clId="{E203AEB6-E04F-4AEE-B2A3-FD37EE4BC16D}" dt="2024-02-13T17:28:58.926" v="2527" actId="478"/>
          <ac:cxnSpMkLst>
            <pc:docMk/>
            <pc:sldMk cId="2599637866" sldId="367"/>
            <ac:cxnSpMk id="48" creationId="{BA8C928D-EF81-C663-4E56-E882EAB08E3F}"/>
          </ac:cxnSpMkLst>
        </pc:cxnChg>
      </pc:sldChg>
      <pc:sldChg chg="new del">
        <pc:chgData name="Michael Da Silva" userId="b358a65eba94d999" providerId="LiveId" clId="{E203AEB6-E04F-4AEE-B2A3-FD37EE4BC16D}" dt="2024-02-13T17:18:04.064" v="2358" actId="47"/>
        <pc:sldMkLst>
          <pc:docMk/>
          <pc:sldMk cId="3343849490" sldId="367"/>
        </pc:sldMkLst>
      </pc:sldChg>
      <pc:sldChg chg="del">
        <pc:chgData name="Michael Da Silva" userId="b358a65eba94d999" providerId="LiveId" clId="{E203AEB6-E04F-4AEE-B2A3-FD37EE4BC16D}" dt="2024-02-08T23:20:15.354" v="4" actId="47"/>
        <pc:sldMkLst>
          <pc:docMk/>
          <pc:sldMk cId="1129604022" sldId="368"/>
        </pc:sldMkLst>
      </pc:sldChg>
      <pc:sldChg chg="modSp add mod ord">
        <pc:chgData name="Michael Da Silva" userId="b358a65eba94d999" providerId="LiveId" clId="{E203AEB6-E04F-4AEE-B2A3-FD37EE4BC16D}" dt="2024-02-14T01:57:26.001" v="2551"/>
        <pc:sldMkLst>
          <pc:docMk/>
          <pc:sldMk cId="2515488549" sldId="368"/>
        </pc:sldMkLst>
        <pc:spChg chg="mod">
          <ac:chgData name="Michael Da Silva" userId="b358a65eba94d999" providerId="LiveId" clId="{E203AEB6-E04F-4AEE-B2A3-FD37EE4BC16D}" dt="2024-02-14T01:57:19.808" v="2549" actId="20577"/>
          <ac:spMkLst>
            <pc:docMk/>
            <pc:sldMk cId="2515488549" sldId="368"/>
            <ac:spMk id="2" creationId="{CE2A77BA-743F-3A89-F661-EFD4F86F972B}"/>
          </ac:spMkLst>
        </pc:spChg>
      </pc:sldChg>
      <pc:sldChg chg="new del ord">
        <pc:chgData name="Michael Da Silva" userId="b358a65eba94d999" providerId="LiveId" clId="{E203AEB6-E04F-4AEE-B2A3-FD37EE4BC16D}" dt="2024-02-14T01:58:55.020" v="2555" actId="47"/>
        <pc:sldMkLst>
          <pc:docMk/>
          <pc:sldMk cId="2630037227" sldId="369"/>
        </pc:sldMkLst>
      </pc:sldChg>
      <pc:sldChg chg="addSp delSp modSp new mod">
        <pc:chgData name="Michael Da Silva" userId="b358a65eba94d999" providerId="LiveId" clId="{E203AEB6-E04F-4AEE-B2A3-FD37EE4BC16D}" dt="2024-02-14T02:56:32.953" v="3282"/>
        <pc:sldMkLst>
          <pc:docMk/>
          <pc:sldMk cId="3841734241" sldId="369"/>
        </pc:sldMkLst>
        <pc:spChg chg="mod">
          <ac:chgData name="Michael Da Silva" userId="b358a65eba94d999" providerId="LiveId" clId="{E203AEB6-E04F-4AEE-B2A3-FD37EE4BC16D}" dt="2024-02-14T02:05:01.264" v="2729" actId="20577"/>
          <ac:spMkLst>
            <pc:docMk/>
            <pc:sldMk cId="3841734241" sldId="369"/>
            <ac:spMk id="2" creationId="{E5F820B8-9E69-9F46-6998-FE3F67C2C41A}"/>
          </ac:spMkLst>
        </pc:spChg>
        <pc:spChg chg="mod">
          <ac:chgData name="Michael Da Silva" userId="b358a65eba94d999" providerId="LiveId" clId="{E203AEB6-E04F-4AEE-B2A3-FD37EE4BC16D}" dt="2024-02-14T01:59:08.417" v="2569" actId="20577"/>
          <ac:spMkLst>
            <pc:docMk/>
            <pc:sldMk cId="3841734241" sldId="369"/>
            <ac:spMk id="3" creationId="{E6BDF1BF-FFCC-EE10-03E2-8557D41EBEC7}"/>
          </ac:spMkLst>
        </pc:spChg>
        <pc:spChg chg="del">
          <ac:chgData name="Michael Da Silva" userId="b358a65eba94d999" providerId="LiveId" clId="{E203AEB6-E04F-4AEE-B2A3-FD37EE4BC16D}" dt="2024-02-14T02:07:09.225" v="2732" actId="478"/>
          <ac:spMkLst>
            <pc:docMk/>
            <pc:sldMk cId="3841734241" sldId="369"/>
            <ac:spMk id="4" creationId="{423FC57F-A614-F9CC-A99D-064D1030C841}"/>
          </ac:spMkLst>
        </pc:spChg>
        <pc:spChg chg="mod">
          <ac:chgData name="Michael Da Silva" userId="b358a65eba94d999" providerId="LiveId" clId="{E203AEB6-E04F-4AEE-B2A3-FD37EE4BC16D}" dt="2024-02-14T02:46:56.008" v="2860" actId="20577"/>
          <ac:spMkLst>
            <pc:docMk/>
            <pc:sldMk cId="3841734241" sldId="369"/>
            <ac:spMk id="5" creationId="{034616A8-FCAA-4024-7F9E-3064B6193940}"/>
          </ac:spMkLst>
        </pc:spChg>
        <pc:spChg chg="del">
          <ac:chgData name="Michael Da Silva" userId="b358a65eba94d999" providerId="LiveId" clId="{E203AEB6-E04F-4AEE-B2A3-FD37EE4BC16D}" dt="2024-02-14T01:59:31.886" v="2581" actId="931"/>
          <ac:spMkLst>
            <pc:docMk/>
            <pc:sldMk cId="3841734241" sldId="369"/>
            <ac:spMk id="6" creationId="{85FF0721-C565-7A0B-169B-CBB0D8D952F0}"/>
          </ac:spMkLst>
        </pc:spChg>
        <pc:spChg chg="mod">
          <ac:chgData name="Michael Da Silva" userId="b358a65eba94d999" providerId="LiveId" clId="{E203AEB6-E04F-4AEE-B2A3-FD37EE4BC16D}" dt="2024-02-14T02:56:32.953" v="3282"/>
          <ac:spMkLst>
            <pc:docMk/>
            <pc:sldMk cId="3841734241" sldId="369"/>
            <ac:spMk id="8" creationId="{D57655F1-4384-673A-D4F0-5543F0637A19}"/>
          </ac:spMkLst>
        </pc:spChg>
        <pc:spChg chg="add mod">
          <ac:chgData name="Michael Da Silva" userId="b358a65eba94d999" providerId="LiveId" clId="{E203AEB6-E04F-4AEE-B2A3-FD37EE4BC16D}" dt="2024-02-14T02:56:02.341" v="3277" actId="20577"/>
          <ac:spMkLst>
            <pc:docMk/>
            <pc:sldMk cId="3841734241" sldId="369"/>
            <ac:spMk id="12" creationId="{70C4413B-2E99-8BA0-CA45-25CFD455AFB1}"/>
          </ac:spMkLst>
        </pc:spChg>
        <pc:spChg chg="add mod">
          <ac:chgData name="Michael Da Silva" userId="b358a65eba94d999" providerId="LiveId" clId="{E203AEB6-E04F-4AEE-B2A3-FD37EE4BC16D}" dt="2024-02-14T02:43:02.234" v="2802" actId="1076"/>
          <ac:spMkLst>
            <pc:docMk/>
            <pc:sldMk cId="3841734241" sldId="369"/>
            <ac:spMk id="13" creationId="{DAFC54B7-AE6A-8204-2737-E1F4FE2AE3CF}"/>
          </ac:spMkLst>
        </pc:spChg>
        <pc:spChg chg="add mod">
          <ac:chgData name="Michael Da Silva" userId="b358a65eba94d999" providerId="LiveId" clId="{E203AEB6-E04F-4AEE-B2A3-FD37EE4BC16D}" dt="2024-02-14T02:08:38.152" v="2751" actId="13822"/>
          <ac:spMkLst>
            <pc:docMk/>
            <pc:sldMk cId="3841734241" sldId="369"/>
            <ac:spMk id="26" creationId="{67C94DD1-710D-D8B2-50F3-394CA5CA34F2}"/>
          </ac:spMkLst>
        </pc:spChg>
        <pc:spChg chg="add mod">
          <ac:chgData name="Michael Da Silva" userId="b358a65eba94d999" providerId="LiveId" clId="{E203AEB6-E04F-4AEE-B2A3-FD37EE4BC16D}" dt="2024-02-14T02:09:52.153" v="2784" actId="14100"/>
          <ac:spMkLst>
            <pc:docMk/>
            <pc:sldMk cId="3841734241" sldId="369"/>
            <ac:spMk id="29" creationId="{3E69DE3B-EE49-CF40-0AAD-8D02389420F8}"/>
          </ac:spMkLst>
        </pc:spChg>
        <pc:spChg chg="add mod">
          <ac:chgData name="Michael Da Silva" userId="b358a65eba94d999" providerId="LiveId" clId="{E203AEB6-E04F-4AEE-B2A3-FD37EE4BC16D}" dt="2024-02-14T02:45:36.381" v="2848" actId="1076"/>
          <ac:spMkLst>
            <pc:docMk/>
            <pc:sldMk cId="3841734241" sldId="369"/>
            <ac:spMk id="30" creationId="{11C5436B-A9CD-0BDE-7860-9ED9A87F2192}"/>
          </ac:spMkLst>
        </pc:spChg>
        <pc:spChg chg="add mod">
          <ac:chgData name="Michael Da Silva" userId="b358a65eba94d999" providerId="LiveId" clId="{E203AEB6-E04F-4AEE-B2A3-FD37EE4BC16D}" dt="2024-02-14T02:10:34.182" v="2797" actId="1076"/>
          <ac:spMkLst>
            <pc:docMk/>
            <pc:sldMk cId="3841734241" sldId="369"/>
            <ac:spMk id="31" creationId="{31F045EA-869E-FFBC-98E0-A2FB246B28D3}"/>
          </ac:spMkLst>
        </pc:spChg>
        <pc:spChg chg="add mod">
          <ac:chgData name="Michael Da Silva" userId="b358a65eba94d999" providerId="LiveId" clId="{E203AEB6-E04F-4AEE-B2A3-FD37EE4BC16D}" dt="2024-02-14T02:43:13.546" v="2811" actId="1076"/>
          <ac:spMkLst>
            <pc:docMk/>
            <pc:sldMk cId="3841734241" sldId="369"/>
            <ac:spMk id="34" creationId="{8C6BAB6A-5BCB-3CE9-80A0-F1AE16C4880E}"/>
          </ac:spMkLst>
        </pc:spChg>
        <pc:spChg chg="add mod">
          <ac:chgData name="Michael Da Silva" userId="b358a65eba94d999" providerId="LiveId" clId="{E203AEB6-E04F-4AEE-B2A3-FD37EE4BC16D}" dt="2024-02-14T02:44:46.240" v="2834" actId="20577"/>
          <ac:spMkLst>
            <pc:docMk/>
            <pc:sldMk cId="3841734241" sldId="369"/>
            <ac:spMk id="46" creationId="{77DD073E-0156-D8A7-07BE-BB56DBBD42EA}"/>
          </ac:spMkLst>
        </pc:spChg>
        <pc:spChg chg="add mod">
          <ac:chgData name="Michael Da Silva" userId="b358a65eba94d999" providerId="LiveId" clId="{E203AEB6-E04F-4AEE-B2A3-FD37EE4BC16D}" dt="2024-02-14T02:45:02.015" v="2841" actId="1076"/>
          <ac:spMkLst>
            <pc:docMk/>
            <pc:sldMk cId="3841734241" sldId="369"/>
            <ac:spMk id="47" creationId="{E8411603-2D8D-34B9-4298-CB9F9CED47A5}"/>
          </ac:spMkLst>
        </pc:spChg>
        <pc:spChg chg="add mod">
          <ac:chgData name="Michael Da Silva" userId="b358a65eba94d999" providerId="LiveId" clId="{E203AEB6-E04F-4AEE-B2A3-FD37EE4BC16D}" dt="2024-02-14T02:45:12.260" v="2845" actId="20577"/>
          <ac:spMkLst>
            <pc:docMk/>
            <pc:sldMk cId="3841734241" sldId="369"/>
            <ac:spMk id="48" creationId="{79527EFB-4F52-EA6D-4B73-DF91D89BA2C5}"/>
          </ac:spMkLst>
        </pc:spChg>
        <pc:picChg chg="add del mod">
          <ac:chgData name="Michael Da Silva" userId="b358a65eba94d999" providerId="LiveId" clId="{E203AEB6-E04F-4AEE-B2A3-FD37EE4BC16D}" dt="2024-02-14T01:59:54.588" v="2585" actId="478"/>
          <ac:picMkLst>
            <pc:docMk/>
            <pc:sldMk cId="3841734241" sldId="369"/>
            <ac:picMk id="10" creationId="{3532A155-5C5E-1A99-78F1-C77456301743}"/>
          </ac:picMkLst>
        </pc:picChg>
        <pc:cxnChg chg="add del">
          <ac:chgData name="Michael Da Silva" userId="b358a65eba94d999" providerId="LiveId" clId="{E203AEB6-E04F-4AEE-B2A3-FD37EE4BC16D}" dt="2024-02-14T02:07:24.262" v="2737" actId="478"/>
          <ac:cxnSpMkLst>
            <pc:docMk/>
            <pc:sldMk cId="3841734241" sldId="369"/>
            <ac:cxnSpMk id="15" creationId="{4EFBCDA4-FD16-6DF6-DCB5-03234D43049A}"/>
          </ac:cxnSpMkLst>
        </pc:cxnChg>
        <pc:cxnChg chg="add mod">
          <ac:chgData name="Michael Da Silva" userId="b358a65eba94d999" providerId="LiveId" clId="{E203AEB6-E04F-4AEE-B2A3-FD37EE4BC16D}" dt="2024-02-14T02:07:31.412" v="2739" actId="13822"/>
          <ac:cxnSpMkLst>
            <pc:docMk/>
            <pc:sldMk cId="3841734241" sldId="369"/>
            <ac:cxnSpMk id="17" creationId="{18E39440-04C5-E6A8-0F41-D84EFE23210C}"/>
          </ac:cxnSpMkLst>
        </pc:cxnChg>
        <pc:cxnChg chg="add mod">
          <ac:chgData name="Michael Da Silva" userId="b358a65eba94d999" providerId="LiveId" clId="{E203AEB6-E04F-4AEE-B2A3-FD37EE4BC16D}" dt="2024-02-14T02:07:43.005" v="2742" actId="1076"/>
          <ac:cxnSpMkLst>
            <pc:docMk/>
            <pc:sldMk cId="3841734241" sldId="369"/>
            <ac:cxnSpMk id="18" creationId="{75EA1BD9-571B-BE96-E950-79A0BBB14296}"/>
          </ac:cxnSpMkLst>
        </pc:cxnChg>
        <pc:cxnChg chg="add del">
          <ac:chgData name="Michael Da Silva" userId="b358a65eba94d999" providerId="LiveId" clId="{E203AEB6-E04F-4AEE-B2A3-FD37EE4BC16D}" dt="2024-02-14T02:08:14.501" v="2748" actId="478"/>
          <ac:cxnSpMkLst>
            <pc:docMk/>
            <pc:sldMk cId="3841734241" sldId="369"/>
            <ac:cxnSpMk id="21" creationId="{E51B10D6-A554-7582-1405-FC969F6C901C}"/>
          </ac:cxnSpMkLst>
        </pc:cxnChg>
        <pc:cxnChg chg="add del mod">
          <ac:chgData name="Michael Da Silva" userId="b358a65eba94d999" providerId="LiveId" clId="{E203AEB6-E04F-4AEE-B2A3-FD37EE4BC16D}" dt="2024-02-14T02:08:16.356" v="2749" actId="478"/>
          <ac:cxnSpMkLst>
            <pc:docMk/>
            <pc:sldMk cId="3841734241" sldId="369"/>
            <ac:cxnSpMk id="22" creationId="{F3499D31-7742-F68A-942B-084FB7009DE1}"/>
          </ac:cxnSpMkLst>
        </pc:cxnChg>
        <pc:cxnChg chg="add">
          <ac:chgData name="Michael Da Silva" userId="b358a65eba94d999" providerId="LiveId" clId="{E203AEB6-E04F-4AEE-B2A3-FD37EE4BC16D}" dt="2024-02-14T02:08:46.185" v="2753" actId="11529"/>
          <ac:cxnSpMkLst>
            <pc:docMk/>
            <pc:sldMk cId="3841734241" sldId="369"/>
            <ac:cxnSpMk id="28" creationId="{CB55E0AE-FB6A-6F37-2D07-0B1FA36AEAAE}"/>
          </ac:cxnSpMkLst>
        </pc:cxnChg>
        <pc:cxnChg chg="add mod">
          <ac:chgData name="Michael Da Silva" userId="b358a65eba94d999" providerId="LiveId" clId="{E203AEB6-E04F-4AEE-B2A3-FD37EE4BC16D}" dt="2024-02-14T02:42:58.736" v="2801" actId="17032"/>
          <ac:cxnSpMkLst>
            <pc:docMk/>
            <pc:sldMk cId="3841734241" sldId="369"/>
            <ac:cxnSpMk id="32" creationId="{211C0342-0839-5735-AEEF-7BB78DA1E3FF}"/>
          </ac:cxnSpMkLst>
        </pc:cxnChg>
        <pc:cxnChg chg="add mod">
          <ac:chgData name="Michael Da Silva" userId="b358a65eba94d999" providerId="LiveId" clId="{E203AEB6-E04F-4AEE-B2A3-FD37EE4BC16D}" dt="2024-02-14T02:43:28.344" v="2814" actId="14100"/>
          <ac:cxnSpMkLst>
            <pc:docMk/>
            <pc:sldMk cId="3841734241" sldId="369"/>
            <ac:cxnSpMk id="35" creationId="{565B1DF9-F3C4-831B-EB10-E3ED4783FA74}"/>
          </ac:cxnSpMkLst>
        </pc:cxnChg>
        <pc:cxnChg chg="add del">
          <ac:chgData name="Michael Da Silva" userId="b358a65eba94d999" providerId="LiveId" clId="{E203AEB6-E04F-4AEE-B2A3-FD37EE4BC16D}" dt="2024-02-14T02:44:01.328" v="2820" actId="11529"/>
          <ac:cxnSpMkLst>
            <pc:docMk/>
            <pc:sldMk cId="3841734241" sldId="369"/>
            <ac:cxnSpMk id="39" creationId="{156BE6AD-14AE-F227-FEED-DA405ACA2D2D}"/>
          </ac:cxnSpMkLst>
        </pc:cxnChg>
        <pc:cxnChg chg="add del">
          <ac:chgData name="Michael Da Silva" userId="b358a65eba94d999" providerId="LiveId" clId="{E203AEB6-E04F-4AEE-B2A3-FD37EE4BC16D}" dt="2024-02-14T02:44:00.611" v="2819" actId="11529"/>
          <ac:cxnSpMkLst>
            <pc:docMk/>
            <pc:sldMk cId="3841734241" sldId="369"/>
            <ac:cxnSpMk id="41" creationId="{1FFA624B-9958-E942-4C4A-30DA0B2061F0}"/>
          </ac:cxnSpMkLst>
        </pc:cxnChg>
        <pc:cxnChg chg="add mod">
          <ac:chgData name="Michael Da Silva" userId="b358a65eba94d999" providerId="LiveId" clId="{E203AEB6-E04F-4AEE-B2A3-FD37EE4BC16D}" dt="2024-02-14T02:44:22.505" v="2825" actId="13822"/>
          <ac:cxnSpMkLst>
            <pc:docMk/>
            <pc:sldMk cId="3841734241" sldId="369"/>
            <ac:cxnSpMk id="43" creationId="{AF85941A-0F67-09BB-8E0A-B99EADA37A15}"/>
          </ac:cxnSpMkLst>
        </pc:cxnChg>
        <pc:cxnChg chg="add mod">
          <ac:chgData name="Michael Da Silva" userId="b358a65eba94d999" providerId="LiveId" clId="{E203AEB6-E04F-4AEE-B2A3-FD37EE4BC16D}" dt="2024-02-14T02:45:31.650" v="2846" actId="1076"/>
          <ac:cxnSpMkLst>
            <pc:docMk/>
            <pc:sldMk cId="3841734241" sldId="369"/>
            <ac:cxnSpMk id="44" creationId="{E222341A-8DA3-4BA6-8BCF-E3A74F02B97F}"/>
          </ac:cxnSpMkLst>
        </pc:cxnChg>
      </pc:sldChg>
      <pc:sldChg chg="del">
        <pc:chgData name="Michael Da Silva" userId="b358a65eba94d999" providerId="LiveId" clId="{E203AEB6-E04F-4AEE-B2A3-FD37EE4BC16D}" dt="2024-02-08T23:20:13.945" v="2" actId="47"/>
        <pc:sldMkLst>
          <pc:docMk/>
          <pc:sldMk cId="1229276519" sldId="370"/>
        </pc:sldMkLst>
      </pc:sldChg>
      <pc:sldChg chg="addSp delSp modSp add mod modClrScheme chgLayout">
        <pc:chgData name="Michael Da Silva" userId="b358a65eba94d999" providerId="LiveId" clId="{E203AEB6-E04F-4AEE-B2A3-FD37EE4BC16D}" dt="2024-02-14T02:04:16.147" v="2663" actId="20577"/>
        <pc:sldMkLst>
          <pc:docMk/>
          <pc:sldMk cId="2741873945" sldId="370"/>
        </pc:sldMkLst>
        <pc:spChg chg="mod">
          <ac:chgData name="Michael Da Silva" userId="b358a65eba94d999" providerId="LiveId" clId="{E203AEB6-E04F-4AEE-B2A3-FD37EE4BC16D}" dt="2024-02-14T02:04:16.147" v="2663" actId="20577"/>
          <ac:spMkLst>
            <pc:docMk/>
            <pc:sldMk cId="2741873945" sldId="370"/>
            <ac:spMk id="2" creationId="{4196A000-EB3B-E4C5-BDE0-AF255239B453}"/>
          </ac:spMkLst>
        </pc:spChg>
        <pc:spChg chg="add del mod">
          <ac:chgData name="Michael Da Silva" userId="b358a65eba94d999" providerId="LiveId" clId="{E203AEB6-E04F-4AEE-B2A3-FD37EE4BC16D}" dt="2024-02-14T02:01:26.818" v="2616" actId="26606"/>
          <ac:spMkLst>
            <pc:docMk/>
            <pc:sldMk cId="2741873945" sldId="370"/>
            <ac:spMk id="3" creationId="{9B417E0E-A0F3-2223-4AF5-51A59BB85FED}"/>
          </ac:spMkLst>
        </pc:spChg>
        <pc:spChg chg="del">
          <ac:chgData name="Michael Da Silva" userId="b358a65eba94d999" providerId="LiveId" clId="{E203AEB6-E04F-4AEE-B2A3-FD37EE4BC16D}" dt="2024-02-14T02:00:21.557" v="2611" actId="931"/>
          <ac:spMkLst>
            <pc:docMk/>
            <pc:sldMk cId="2741873945" sldId="370"/>
            <ac:spMk id="4" creationId="{8997B942-E97B-6E79-A735-4C948C751C93}"/>
          </ac:spMkLst>
        </pc:spChg>
        <pc:spChg chg="add del">
          <ac:chgData name="Michael Da Silva" userId="b358a65eba94d999" providerId="LiveId" clId="{E203AEB6-E04F-4AEE-B2A3-FD37EE4BC16D}" dt="2024-02-14T02:01:26.818" v="2616" actId="26606"/>
          <ac:spMkLst>
            <pc:docMk/>
            <pc:sldMk cId="2741873945" sldId="370"/>
            <ac:spMk id="5" creationId="{9A213182-9E43-0034-9467-5B280CFF06A0}"/>
          </ac:spMkLst>
        </pc:spChg>
        <pc:spChg chg="mod">
          <ac:chgData name="Michael Da Silva" userId="b358a65eba94d999" providerId="LiveId" clId="{E203AEB6-E04F-4AEE-B2A3-FD37EE4BC16D}" dt="2024-02-14T02:01:26.818" v="2616" actId="26606"/>
          <ac:spMkLst>
            <pc:docMk/>
            <pc:sldMk cId="2741873945" sldId="370"/>
            <ac:spMk id="7" creationId="{3B683132-F40C-566B-0F28-9A4F013585FD}"/>
          </ac:spMkLst>
        </pc:spChg>
        <pc:spChg chg="add del">
          <ac:chgData name="Michael Da Silva" userId="b358a65eba94d999" providerId="LiveId" clId="{E203AEB6-E04F-4AEE-B2A3-FD37EE4BC16D}" dt="2024-02-14T02:01:26.818" v="2616" actId="26606"/>
          <ac:spMkLst>
            <pc:docMk/>
            <pc:sldMk cId="2741873945" sldId="370"/>
            <ac:spMk id="8" creationId="{9025B27C-874E-0808-04DD-40EDEF6DE525}"/>
          </ac:spMkLst>
        </pc:spChg>
        <pc:spChg chg="add del">
          <ac:chgData name="Michael Da Silva" userId="b358a65eba94d999" providerId="LiveId" clId="{E203AEB6-E04F-4AEE-B2A3-FD37EE4BC16D}" dt="2024-02-14T02:01:26.818" v="2616" actId="26606"/>
          <ac:spMkLst>
            <pc:docMk/>
            <pc:sldMk cId="2741873945" sldId="370"/>
            <ac:spMk id="12" creationId="{FDBB5F31-6C61-CD20-B224-B94052C0EBA7}"/>
          </ac:spMkLst>
        </pc:spChg>
        <pc:spChg chg="add del mod">
          <ac:chgData name="Michael Da Silva" userId="b358a65eba94d999" providerId="LiveId" clId="{E203AEB6-E04F-4AEE-B2A3-FD37EE4BC16D}" dt="2024-02-14T02:01:26.815" v="2615" actId="26606"/>
          <ac:spMkLst>
            <pc:docMk/>
            <pc:sldMk cId="2741873945" sldId="370"/>
            <ac:spMk id="17" creationId="{B6E8F3ED-82FD-C9BD-12AF-E850F40EB52B}"/>
          </ac:spMkLst>
        </pc:spChg>
        <pc:spChg chg="add del mod">
          <ac:chgData name="Michael Da Silva" userId="b358a65eba94d999" providerId="LiveId" clId="{E203AEB6-E04F-4AEE-B2A3-FD37EE4BC16D}" dt="2024-02-14T02:01:26.815" v="2615" actId="26606"/>
          <ac:spMkLst>
            <pc:docMk/>
            <pc:sldMk cId="2741873945" sldId="370"/>
            <ac:spMk id="19" creationId="{FB0732CA-ABA4-8821-A81E-38E0F4D66775}"/>
          </ac:spMkLst>
        </pc:spChg>
        <pc:spChg chg="add mod">
          <ac:chgData name="Michael Da Silva" userId="b358a65eba94d999" providerId="LiveId" clId="{E203AEB6-E04F-4AEE-B2A3-FD37EE4BC16D}" dt="2024-02-14T02:01:26.818" v="2616" actId="26606"/>
          <ac:spMkLst>
            <pc:docMk/>
            <pc:sldMk cId="2741873945" sldId="370"/>
            <ac:spMk id="21" creationId="{0DDD36D2-08D5-F82F-2273-B26D49AEA2D4}"/>
          </ac:spMkLst>
        </pc:spChg>
        <pc:picChg chg="add mod ord">
          <ac:chgData name="Michael Da Silva" userId="b358a65eba94d999" providerId="LiveId" clId="{E203AEB6-E04F-4AEE-B2A3-FD37EE4BC16D}" dt="2024-02-14T02:01:26.818" v="2616" actId="26606"/>
          <ac:picMkLst>
            <pc:docMk/>
            <pc:sldMk cId="2741873945" sldId="370"/>
            <ac:picMk id="9" creationId="{FCB3401D-6C0E-D39E-14E7-29B7290E1F6A}"/>
          </ac:picMkLst>
        </pc:picChg>
      </pc:sldChg>
      <pc:sldChg chg="addSp delSp modSp add mod ord">
        <pc:chgData name="Michael Da Silva" userId="b358a65eba94d999" providerId="LiveId" clId="{E203AEB6-E04F-4AEE-B2A3-FD37EE4BC16D}" dt="2024-02-14T03:03:38.309" v="3355" actId="20577"/>
        <pc:sldMkLst>
          <pc:docMk/>
          <pc:sldMk cId="3113223120" sldId="371"/>
        </pc:sldMkLst>
        <pc:spChg chg="mod">
          <ac:chgData name="Michael Da Silva" userId="b358a65eba94d999" providerId="LiveId" clId="{E203AEB6-E04F-4AEE-B2A3-FD37EE4BC16D}" dt="2024-02-14T02:57:59.335" v="3293" actId="20577"/>
          <ac:spMkLst>
            <pc:docMk/>
            <pc:sldMk cId="3113223120" sldId="371"/>
            <ac:spMk id="2" creationId="{5CA6FA09-3E83-A6C3-0B32-025B353E6719}"/>
          </ac:spMkLst>
        </pc:spChg>
        <pc:spChg chg="mod">
          <ac:chgData name="Michael Da Silva" userId="b358a65eba94d999" providerId="LiveId" clId="{E203AEB6-E04F-4AEE-B2A3-FD37EE4BC16D}" dt="2024-02-14T03:00:21.300" v="3307" actId="20577"/>
          <ac:spMkLst>
            <pc:docMk/>
            <pc:sldMk cId="3113223120" sldId="371"/>
            <ac:spMk id="12" creationId="{DF53DAC6-730E-E168-D4E4-59AA2539BF9E}"/>
          </ac:spMkLst>
        </pc:spChg>
        <pc:spChg chg="del">
          <ac:chgData name="Michael Da Silva" userId="b358a65eba94d999" providerId="LiveId" clId="{E203AEB6-E04F-4AEE-B2A3-FD37EE4BC16D}" dt="2024-02-14T03:00:59.911" v="3308" actId="478"/>
          <ac:spMkLst>
            <pc:docMk/>
            <pc:sldMk cId="3113223120" sldId="371"/>
            <ac:spMk id="26" creationId="{F3299024-C1B7-2A87-3905-C7DAC56DCEB9}"/>
          </ac:spMkLst>
        </pc:spChg>
        <pc:spChg chg="mod">
          <ac:chgData name="Michael Da Silva" userId="b358a65eba94d999" providerId="LiveId" clId="{E203AEB6-E04F-4AEE-B2A3-FD37EE4BC16D}" dt="2024-02-14T03:01:25.138" v="3318" actId="1076"/>
          <ac:spMkLst>
            <pc:docMk/>
            <pc:sldMk cId="3113223120" sldId="371"/>
            <ac:spMk id="29" creationId="{62C1677D-89A7-C481-B3BA-5B304A127C33}"/>
          </ac:spMkLst>
        </pc:spChg>
        <pc:spChg chg="mod">
          <ac:chgData name="Michael Da Silva" userId="b358a65eba94d999" providerId="LiveId" clId="{E203AEB6-E04F-4AEE-B2A3-FD37EE4BC16D}" dt="2024-02-14T03:03:02.070" v="3342" actId="1076"/>
          <ac:spMkLst>
            <pc:docMk/>
            <pc:sldMk cId="3113223120" sldId="371"/>
            <ac:spMk id="30" creationId="{3E9E506F-F963-8A0B-264E-D9D2205CB013}"/>
          </ac:spMkLst>
        </pc:spChg>
        <pc:spChg chg="mod">
          <ac:chgData name="Michael Da Silva" userId="b358a65eba94d999" providerId="LiveId" clId="{E203AEB6-E04F-4AEE-B2A3-FD37EE4BC16D}" dt="2024-02-14T03:01:29.997" v="3319" actId="1076"/>
          <ac:spMkLst>
            <pc:docMk/>
            <pc:sldMk cId="3113223120" sldId="371"/>
            <ac:spMk id="31" creationId="{58180385-F4DC-5887-59DD-C1254AFF6A35}"/>
          </ac:spMkLst>
        </pc:spChg>
        <pc:spChg chg="add mod">
          <ac:chgData name="Michael Da Silva" userId="b358a65eba94d999" providerId="LiveId" clId="{E203AEB6-E04F-4AEE-B2A3-FD37EE4BC16D}" dt="2024-02-14T03:03:21.421" v="3347" actId="1076"/>
          <ac:spMkLst>
            <pc:docMk/>
            <pc:sldMk cId="3113223120" sldId="371"/>
            <ac:spMk id="33" creationId="{1E1D5D44-F486-8A78-AB00-75DDC01F9B1D}"/>
          </ac:spMkLst>
        </pc:spChg>
        <pc:spChg chg="del">
          <ac:chgData name="Michael Da Silva" userId="b358a65eba94d999" providerId="LiveId" clId="{E203AEB6-E04F-4AEE-B2A3-FD37EE4BC16D}" dt="2024-02-14T03:01:14.681" v="3315" actId="478"/>
          <ac:spMkLst>
            <pc:docMk/>
            <pc:sldMk cId="3113223120" sldId="371"/>
            <ac:spMk id="34" creationId="{ED382C1D-98B3-9CDD-1BEA-E905A8ED5B33}"/>
          </ac:spMkLst>
        </pc:spChg>
        <pc:spChg chg="add mod">
          <ac:chgData name="Michael Da Silva" userId="b358a65eba94d999" providerId="LiveId" clId="{E203AEB6-E04F-4AEE-B2A3-FD37EE4BC16D}" dt="2024-02-14T03:03:29.588" v="3351" actId="20577"/>
          <ac:spMkLst>
            <pc:docMk/>
            <pc:sldMk cId="3113223120" sldId="371"/>
            <ac:spMk id="36" creationId="{C75813DE-3746-CCAF-A127-838D9AC1D530}"/>
          </ac:spMkLst>
        </pc:spChg>
        <pc:spChg chg="add mod">
          <ac:chgData name="Michael Da Silva" userId="b358a65eba94d999" providerId="LiveId" clId="{E203AEB6-E04F-4AEE-B2A3-FD37EE4BC16D}" dt="2024-02-14T03:03:38.309" v="3355" actId="20577"/>
          <ac:spMkLst>
            <pc:docMk/>
            <pc:sldMk cId="3113223120" sldId="371"/>
            <ac:spMk id="37" creationId="{E3B5332E-1369-10CB-33A2-D91C7D90FADA}"/>
          </ac:spMkLst>
        </pc:spChg>
        <pc:spChg chg="del">
          <ac:chgData name="Michael Da Silva" userId="b358a65eba94d999" providerId="LiveId" clId="{E203AEB6-E04F-4AEE-B2A3-FD37EE4BC16D}" dt="2024-02-14T03:01:05.114" v="3310" actId="478"/>
          <ac:spMkLst>
            <pc:docMk/>
            <pc:sldMk cId="3113223120" sldId="371"/>
            <ac:spMk id="47" creationId="{3F37EA0E-77C6-68AC-D45C-D2E61770B70B}"/>
          </ac:spMkLst>
        </pc:spChg>
        <pc:spChg chg="del mod">
          <ac:chgData name="Michael Da Silva" userId="b358a65eba94d999" providerId="LiveId" clId="{E203AEB6-E04F-4AEE-B2A3-FD37EE4BC16D}" dt="2024-02-14T03:01:12.785" v="3314" actId="478"/>
          <ac:spMkLst>
            <pc:docMk/>
            <pc:sldMk cId="3113223120" sldId="371"/>
            <ac:spMk id="48" creationId="{474298C4-53AD-5A7F-554E-5223E73D7857}"/>
          </ac:spMkLst>
        </pc:spChg>
        <pc:cxnChg chg="add mod">
          <ac:chgData name="Michael Da Silva" userId="b358a65eba94d999" providerId="LiveId" clId="{E203AEB6-E04F-4AEE-B2A3-FD37EE4BC16D}" dt="2024-02-14T03:01:50.353" v="3324" actId="13822"/>
          <ac:cxnSpMkLst>
            <pc:docMk/>
            <pc:sldMk cId="3113223120" sldId="371"/>
            <ac:cxnSpMk id="9" creationId="{0B4359A0-3A80-1001-DCD9-29C27A25D912}"/>
          </ac:cxnSpMkLst>
        </pc:cxnChg>
        <pc:cxnChg chg="add mod">
          <ac:chgData name="Michael Da Silva" userId="b358a65eba94d999" providerId="LiveId" clId="{E203AEB6-E04F-4AEE-B2A3-FD37EE4BC16D}" dt="2024-02-14T03:01:57.331" v="3326" actId="13822"/>
          <ac:cxnSpMkLst>
            <pc:docMk/>
            <pc:sldMk cId="3113223120" sldId="371"/>
            <ac:cxnSpMk id="11" creationId="{81A4FECD-0112-3644-3F30-CFB12639AB77}"/>
          </ac:cxnSpMkLst>
        </pc:cxnChg>
        <pc:cxnChg chg="add mod">
          <ac:chgData name="Michael Da Silva" userId="b358a65eba94d999" providerId="LiveId" clId="{E203AEB6-E04F-4AEE-B2A3-FD37EE4BC16D}" dt="2024-02-14T03:02:10.051" v="3329" actId="13822"/>
          <ac:cxnSpMkLst>
            <pc:docMk/>
            <pc:sldMk cId="3113223120" sldId="371"/>
            <ac:cxnSpMk id="15" creationId="{565F5978-77B4-E627-4401-71BAB1D03D2B}"/>
          </ac:cxnSpMkLst>
        </pc:cxnChg>
        <pc:cxnChg chg="mod">
          <ac:chgData name="Michael Da Silva" userId="b358a65eba94d999" providerId="LiveId" clId="{E203AEB6-E04F-4AEE-B2A3-FD37EE4BC16D}" dt="2024-02-14T03:01:21.472" v="3317" actId="1076"/>
          <ac:cxnSpMkLst>
            <pc:docMk/>
            <pc:sldMk cId="3113223120" sldId="371"/>
            <ac:cxnSpMk id="17" creationId="{FA69869D-5907-D7FF-EC10-89497443450E}"/>
          </ac:cxnSpMkLst>
        </pc:cxnChg>
        <pc:cxnChg chg="mod">
          <ac:chgData name="Michael Da Silva" userId="b358a65eba94d999" providerId="LiveId" clId="{E203AEB6-E04F-4AEE-B2A3-FD37EE4BC16D}" dt="2024-02-14T03:01:39.327" v="3322" actId="14100"/>
          <ac:cxnSpMkLst>
            <pc:docMk/>
            <pc:sldMk cId="3113223120" sldId="371"/>
            <ac:cxnSpMk id="18" creationId="{AFB3FC3D-0508-4A5F-2136-44AD83273B48}"/>
          </ac:cxnSpMkLst>
        </pc:cxnChg>
        <pc:cxnChg chg="add mod">
          <ac:chgData name="Michael Da Silva" userId="b358a65eba94d999" providerId="LiveId" clId="{E203AEB6-E04F-4AEE-B2A3-FD37EE4BC16D}" dt="2024-02-14T03:02:32.120" v="3333" actId="693"/>
          <ac:cxnSpMkLst>
            <pc:docMk/>
            <pc:sldMk cId="3113223120" sldId="371"/>
            <ac:cxnSpMk id="19" creationId="{8CADFEE0-2CFC-18DA-63DC-5105330CA5EE}"/>
          </ac:cxnSpMkLst>
        </pc:cxnChg>
        <pc:cxnChg chg="add mod">
          <ac:chgData name="Michael Da Silva" userId="b358a65eba94d999" providerId="LiveId" clId="{E203AEB6-E04F-4AEE-B2A3-FD37EE4BC16D}" dt="2024-02-14T03:02:37.852" v="3335" actId="1076"/>
          <ac:cxnSpMkLst>
            <pc:docMk/>
            <pc:sldMk cId="3113223120" sldId="371"/>
            <ac:cxnSpMk id="20" creationId="{B2C4AE8E-0016-538A-C138-40C485A4AE6D}"/>
          </ac:cxnSpMkLst>
        </pc:cxnChg>
        <pc:cxnChg chg="add mod">
          <ac:chgData name="Michael Da Silva" userId="b358a65eba94d999" providerId="LiveId" clId="{E203AEB6-E04F-4AEE-B2A3-FD37EE4BC16D}" dt="2024-02-14T03:02:49.808" v="3338" actId="14100"/>
          <ac:cxnSpMkLst>
            <pc:docMk/>
            <pc:sldMk cId="3113223120" sldId="371"/>
            <ac:cxnSpMk id="21" creationId="{F8A89E39-7C8B-BDE4-4A9C-CEB35142915F}"/>
          </ac:cxnSpMkLst>
        </pc:cxnChg>
        <pc:cxnChg chg="add mod">
          <ac:chgData name="Michael Da Silva" userId="b358a65eba94d999" providerId="LiveId" clId="{E203AEB6-E04F-4AEE-B2A3-FD37EE4BC16D}" dt="2024-02-14T03:02:58.642" v="3341" actId="14100"/>
          <ac:cxnSpMkLst>
            <pc:docMk/>
            <pc:sldMk cId="3113223120" sldId="371"/>
            <ac:cxnSpMk id="23" creationId="{5F18BC8B-C520-DF08-07CE-CA88FF64C41F}"/>
          </ac:cxnSpMkLst>
        </pc:cxnChg>
        <pc:cxnChg chg="add mod">
          <ac:chgData name="Michael Da Silva" userId="b358a65eba94d999" providerId="LiveId" clId="{E203AEB6-E04F-4AEE-B2A3-FD37EE4BC16D}" dt="2024-02-14T03:03:09.224" v="3345" actId="14100"/>
          <ac:cxnSpMkLst>
            <pc:docMk/>
            <pc:sldMk cId="3113223120" sldId="371"/>
            <ac:cxnSpMk id="25" creationId="{CB0E879C-0AC3-6D92-7D89-D25FE82EC187}"/>
          </ac:cxnSpMkLst>
        </pc:cxnChg>
        <pc:cxnChg chg="mod">
          <ac:chgData name="Michael Da Silva" userId="b358a65eba94d999" providerId="LiveId" clId="{E203AEB6-E04F-4AEE-B2A3-FD37EE4BC16D}" dt="2024-02-14T03:01:35.364" v="3321" actId="1076"/>
          <ac:cxnSpMkLst>
            <pc:docMk/>
            <pc:sldMk cId="3113223120" sldId="371"/>
            <ac:cxnSpMk id="28" creationId="{A95A5353-6F92-F7E0-740D-0AB9AEED2FA0}"/>
          </ac:cxnSpMkLst>
        </pc:cxnChg>
        <pc:cxnChg chg="del">
          <ac:chgData name="Michael Da Silva" userId="b358a65eba94d999" providerId="LiveId" clId="{E203AEB6-E04F-4AEE-B2A3-FD37EE4BC16D}" dt="2024-02-14T03:01:16.029" v="3316" actId="478"/>
          <ac:cxnSpMkLst>
            <pc:docMk/>
            <pc:sldMk cId="3113223120" sldId="371"/>
            <ac:cxnSpMk id="32" creationId="{55827544-41E3-95E2-C2BD-FF6C14A146E5}"/>
          </ac:cxnSpMkLst>
        </pc:cxnChg>
        <pc:cxnChg chg="del mod">
          <ac:chgData name="Michael Da Silva" userId="b358a65eba94d999" providerId="LiveId" clId="{E203AEB6-E04F-4AEE-B2A3-FD37EE4BC16D}" dt="2024-02-14T03:01:02.691" v="3309" actId="478"/>
          <ac:cxnSpMkLst>
            <pc:docMk/>
            <pc:sldMk cId="3113223120" sldId="371"/>
            <ac:cxnSpMk id="35" creationId="{42F5F218-021A-B456-1732-7AB472F8DD6F}"/>
          </ac:cxnSpMkLst>
        </pc:cxnChg>
        <pc:cxnChg chg="del">
          <ac:chgData name="Michael Da Silva" userId="b358a65eba94d999" providerId="LiveId" clId="{E203AEB6-E04F-4AEE-B2A3-FD37EE4BC16D}" dt="2024-02-14T03:01:06.252" v="3311" actId="478"/>
          <ac:cxnSpMkLst>
            <pc:docMk/>
            <pc:sldMk cId="3113223120" sldId="371"/>
            <ac:cxnSpMk id="43" creationId="{8207115A-C5A7-487D-5213-C2FBF640C889}"/>
          </ac:cxnSpMkLst>
        </pc:cxnChg>
        <pc:cxnChg chg="del">
          <ac:chgData name="Michael Da Silva" userId="b358a65eba94d999" providerId="LiveId" clId="{E203AEB6-E04F-4AEE-B2A3-FD37EE4BC16D}" dt="2024-02-14T03:01:07.643" v="3312" actId="478"/>
          <ac:cxnSpMkLst>
            <pc:docMk/>
            <pc:sldMk cId="3113223120" sldId="371"/>
            <ac:cxnSpMk id="44" creationId="{62A1ABAB-B498-CF3A-DE46-3C7DD63E1282}"/>
          </ac:cxnSpMkLst>
        </pc:cxnChg>
      </pc:sldChg>
      <pc:sldChg chg="addSp delSp modSp new mod modClrScheme modAnim chgLayout">
        <pc:chgData name="Michael Da Silva" userId="b358a65eba94d999" providerId="LiveId" clId="{E203AEB6-E04F-4AEE-B2A3-FD37EE4BC16D}" dt="2024-02-14T03:06:52.510" v="3378" actId="20577"/>
        <pc:sldMkLst>
          <pc:docMk/>
          <pc:sldMk cId="637504663" sldId="372"/>
        </pc:sldMkLst>
        <pc:spChg chg="del">
          <ac:chgData name="Michael Da Silva" userId="b358a65eba94d999" providerId="LiveId" clId="{E203AEB6-E04F-4AEE-B2A3-FD37EE4BC16D}" dt="2024-02-14T03:06:47.107" v="3361" actId="26606"/>
          <ac:spMkLst>
            <pc:docMk/>
            <pc:sldMk cId="637504663" sldId="372"/>
            <ac:spMk id="2" creationId="{567E7313-6668-1B13-F16C-5101BEEB6346}"/>
          </ac:spMkLst>
        </pc:spChg>
        <pc:spChg chg="mod ord">
          <ac:chgData name="Michael Da Silva" userId="b358a65eba94d999" providerId="LiveId" clId="{E203AEB6-E04F-4AEE-B2A3-FD37EE4BC16D}" dt="2024-02-14T03:06:47.107" v="3361" actId="26606"/>
          <ac:spMkLst>
            <pc:docMk/>
            <pc:sldMk cId="637504663" sldId="372"/>
            <ac:spMk id="3" creationId="{2527A129-07D0-6DE8-EEA1-D055C717C39C}"/>
          </ac:spMkLst>
        </pc:spChg>
        <pc:spChg chg="del">
          <ac:chgData name="Michael Da Silva" userId="b358a65eba94d999" providerId="LiveId" clId="{E203AEB6-E04F-4AEE-B2A3-FD37EE4BC16D}" dt="2024-02-14T03:06:47.107" v="3361" actId="26606"/>
          <ac:spMkLst>
            <pc:docMk/>
            <pc:sldMk cId="637504663" sldId="372"/>
            <ac:spMk id="4" creationId="{62486302-4C0C-0AA7-7C98-3911C5D5B77A}"/>
          </ac:spMkLst>
        </pc:spChg>
        <pc:spChg chg="add mod">
          <ac:chgData name="Michael Da Silva" userId="b358a65eba94d999" providerId="LiveId" clId="{E203AEB6-E04F-4AEE-B2A3-FD37EE4BC16D}" dt="2024-02-14T03:06:52.510" v="3378" actId="20577"/>
          <ac:spMkLst>
            <pc:docMk/>
            <pc:sldMk cId="637504663" sldId="372"/>
            <ac:spMk id="10" creationId="{15C478F3-6311-52B3-6CD3-6CD1E4254738}"/>
          </ac:spMkLst>
        </pc:spChg>
        <pc:spChg chg="add mod">
          <ac:chgData name="Michael Da Silva" userId="b358a65eba94d999" providerId="LiveId" clId="{E203AEB6-E04F-4AEE-B2A3-FD37EE4BC16D}" dt="2024-02-14T03:06:47.107" v="3361" actId="26606"/>
          <ac:spMkLst>
            <pc:docMk/>
            <pc:sldMk cId="637504663" sldId="372"/>
            <ac:spMk id="12" creationId="{4912857B-8388-6325-6E5F-B20E5AB8A3CC}"/>
          </ac:spMkLst>
        </pc:spChg>
        <pc:picChg chg="add mod">
          <ac:chgData name="Michael Da Silva" userId="b358a65eba94d999" providerId="LiveId" clId="{E203AEB6-E04F-4AEE-B2A3-FD37EE4BC16D}" dt="2024-02-14T03:06:47.107" v="3361" actId="26606"/>
          <ac:picMkLst>
            <pc:docMk/>
            <pc:sldMk cId="637504663" sldId="372"/>
            <ac:picMk id="5" creationId="{D10B482F-CC56-8B6A-D9FA-F81D46C40B01}"/>
          </ac:picMkLst>
        </pc:picChg>
      </pc:sldChg>
      <pc:sldChg chg="new del">
        <pc:chgData name="Michael Da Silva" userId="b358a65eba94d999" providerId="LiveId" clId="{E203AEB6-E04F-4AEE-B2A3-FD37EE4BC16D}" dt="2024-02-14T03:06:07.138" v="3357" actId="47"/>
        <pc:sldMkLst>
          <pc:docMk/>
          <pc:sldMk cId="2968909143" sldId="372"/>
        </pc:sldMkLst>
      </pc:sldChg>
      <pc:sldChg chg="addSp delSp modSp new mod ord modClrScheme chgLayout">
        <pc:chgData name="Michael Da Silva" userId="b358a65eba94d999" providerId="LiveId" clId="{E203AEB6-E04F-4AEE-B2A3-FD37EE4BC16D}" dt="2024-02-14T03:56:21.927" v="4010"/>
        <pc:sldMkLst>
          <pc:docMk/>
          <pc:sldMk cId="3623138719" sldId="373"/>
        </pc:sldMkLst>
        <pc:spChg chg="del">
          <ac:chgData name="Michael Da Silva" userId="b358a65eba94d999" providerId="LiveId" clId="{E203AEB6-E04F-4AEE-B2A3-FD37EE4BC16D}" dt="2024-02-14T03:21:24.918" v="3425" actId="26606"/>
          <ac:spMkLst>
            <pc:docMk/>
            <pc:sldMk cId="3623138719" sldId="373"/>
            <ac:spMk id="2" creationId="{EEECDED8-FDF9-A75D-D603-925977103D55}"/>
          </ac:spMkLst>
        </pc:spChg>
        <pc:spChg chg="mod ord">
          <ac:chgData name="Michael Da Silva" userId="b358a65eba94d999" providerId="LiveId" clId="{E203AEB6-E04F-4AEE-B2A3-FD37EE4BC16D}" dt="2024-02-14T03:21:24.918" v="3425" actId="26606"/>
          <ac:spMkLst>
            <pc:docMk/>
            <pc:sldMk cId="3623138719" sldId="373"/>
            <ac:spMk id="3" creationId="{6F5A8017-8487-2956-6F6A-B246AAD8D8C7}"/>
          </ac:spMkLst>
        </pc:spChg>
        <pc:spChg chg="del">
          <ac:chgData name="Michael Da Silva" userId="b358a65eba94d999" providerId="LiveId" clId="{E203AEB6-E04F-4AEE-B2A3-FD37EE4BC16D}" dt="2024-02-14T03:21:24.918" v="3425" actId="26606"/>
          <ac:spMkLst>
            <pc:docMk/>
            <pc:sldMk cId="3623138719" sldId="373"/>
            <ac:spMk id="4" creationId="{8A17560F-38F7-337A-2475-EC0018024029}"/>
          </ac:spMkLst>
        </pc:spChg>
        <pc:spChg chg="add mod">
          <ac:chgData name="Michael Da Silva" userId="b358a65eba94d999" providerId="LiveId" clId="{E203AEB6-E04F-4AEE-B2A3-FD37EE4BC16D}" dt="2024-02-14T03:21:24.918" v="3425" actId="26606"/>
          <ac:spMkLst>
            <pc:docMk/>
            <pc:sldMk cId="3623138719" sldId="373"/>
            <ac:spMk id="10" creationId="{E603433C-F11D-E886-40BB-F5D2DB27A421}"/>
          </ac:spMkLst>
        </pc:spChg>
        <pc:spChg chg="add mod">
          <ac:chgData name="Michael Da Silva" userId="b358a65eba94d999" providerId="LiveId" clId="{E203AEB6-E04F-4AEE-B2A3-FD37EE4BC16D}" dt="2024-02-14T03:21:24.918" v="3425" actId="26606"/>
          <ac:spMkLst>
            <pc:docMk/>
            <pc:sldMk cId="3623138719" sldId="373"/>
            <ac:spMk id="12" creationId="{DD1ECA55-EAFB-DD21-D00A-E09C836287F0}"/>
          </ac:spMkLst>
        </pc:spChg>
        <pc:picChg chg="add mod">
          <ac:chgData name="Michael Da Silva" userId="b358a65eba94d999" providerId="LiveId" clId="{E203AEB6-E04F-4AEE-B2A3-FD37EE4BC16D}" dt="2024-02-14T03:21:29.279" v="3427" actId="1076"/>
          <ac:picMkLst>
            <pc:docMk/>
            <pc:sldMk cId="3623138719" sldId="373"/>
            <ac:picMk id="5" creationId="{6F272077-F5A2-CB37-B4CA-152DAB2F4296}"/>
          </ac:picMkLst>
        </pc:picChg>
      </pc:sldChg>
      <pc:sldChg chg="del">
        <pc:chgData name="Michael Da Silva" userId="b358a65eba94d999" providerId="LiveId" clId="{E203AEB6-E04F-4AEE-B2A3-FD37EE4BC16D}" dt="2024-02-08T23:20:14.681" v="3" actId="47"/>
        <pc:sldMkLst>
          <pc:docMk/>
          <pc:sldMk cId="3866180756" sldId="373"/>
        </pc:sldMkLst>
      </pc:sldChg>
      <pc:sldChg chg="del">
        <pc:chgData name="Michael Da Silva" userId="b358a65eba94d999" providerId="LiveId" clId="{E203AEB6-E04F-4AEE-B2A3-FD37EE4BC16D}" dt="2024-02-08T23:20:15.880" v="5" actId="47"/>
        <pc:sldMkLst>
          <pc:docMk/>
          <pc:sldMk cId="1173626018" sldId="374"/>
        </pc:sldMkLst>
      </pc:sldChg>
      <pc:sldChg chg="addSp delSp modSp new del mod">
        <pc:chgData name="Michael Da Silva" userId="b358a65eba94d999" providerId="LiveId" clId="{E203AEB6-E04F-4AEE-B2A3-FD37EE4BC16D}" dt="2024-02-14T03:50:16.367" v="3492" actId="2696"/>
        <pc:sldMkLst>
          <pc:docMk/>
          <pc:sldMk cId="1233307086" sldId="374"/>
        </pc:sldMkLst>
        <pc:spChg chg="add mod">
          <ac:chgData name="Michael Da Silva" userId="b358a65eba94d999" providerId="LiveId" clId="{E203AEB6-E04F-4AEE-B2A3-FD37EE4BC16D}" dt="2024-02-14T03:48:27.261" v="3443" actId="14100"/>
          <ac:spMkLst>
            <pc:docMk/>
            <pc:sldMk cId="1233307086" sldId="374"/>
            <ac:spMk id="5" creationId="{10372CFC-40D6-7EE5-1BFA-BBC9AB97E6FA}"/>
          </ac:spMkLst>
        </pc:spChg>
        <pc:spChg chg="add mod">
          <ac:chgData name="Michael Da Silva" userId="b358a65eba94d999" providerId="LiveId" clId="{E203AEB6-E04F-4AEE-B2A3-FD37EE4BC16D}" dt="2024-02-14T03:49:30.084" v="3474" actId="1076"/>
          <ac:spMkLst>
            <pc:docMk/>
            <pc:sldMk cId="1233307086" sldId="374"/>
            <ac:spMk id="8" creationId="{A5339D5D-60AB-25DC-D4FC-BB9C3F204754}"/>
          </ac:spMkLst>
        </pc:spChg>
        <pc:spChg chg="add mod">
          <ac:chgData name="Michael Da Silva" userId="b358a65eba94d999" providerId="LiveId" clId="{E203AEB6-E04F-4AEE-B2A3-FD37EE4BC16D}" dt="2024-02-14T03:49:45.234" v="3491" actId="20577"/>
          <ac:spMkLst>
            <pc:docMk/>
            <pc:sldMk cId="1233307086" sldId="374"/>
            <ac:spMk id="14" creationId="{08DF9EF0-D47F-02C0-C790-9275EC76D8E9}"/>
          </ac:spMkLst>
        </pc:spChg>
        <pc:picChg chg="add del">
          <ac:chgData name="Michael Da Silva" userId="b358a65eba94d999" providerId="LiveId" clId="{E203AEB6-E04F-4AEE-B2A3-FD37EE4BC16D}" dt="2024-02-14T03:48:32.748" v="3445" actId="22"/>
          <ac:picMkLst>
            <pc:docMk/>
            <pc:sldMk cId="1233307086" sldId="374"/>
            <ac:picMk id="7" creationId="{02E612E8-4019-8D1C-E2A6-EAB52B59FC49}"/>
          </ac:picMkLst>
        </pc:picChg>
        <pc:cxnChg chg="add del mod">
          <ac:chgData name="Michael Da Silva" userId="b358a65eba94d999" providerId="LiveId" clId="{E203AEB6-E04F-4AEE-B2A3-FD37EE4BC16D}" dt="2024-02-14T03:49:20.785" v="3471" actId="478"/>
          <ac:cxnSpMkLst>
            <pc:docMk/>
            <pc:sldMk cId="1233307086" sldId="374"/>
            <ac:cxnSpMk id="10" creationId="{B58EC4B8-C594-4478-3FE0-2C448300F6B0}"/>
          </ac:cxnSpMkLst>
        </pc:cxnChg>
        <pc:cxnChg chg="add mod">
          <ac:chgData name="Michael Da Silva" userId="b358a65eba94d999" providerId="LiveId" clId="{E203AEB6-E04F-4AEE-B2A3-FD37EE4BC16D}" dt="2024-02-14T03:49:30.084" v="3474" actId="1076"/>
          <ac:cxnSpMkLst>
            <pc:docMk/>
            <pc:sldMk cId="1233307086" sldId="374"/>
            <ac:cxnSpMk id="12" creationId="{D5C52BDD-87AF-256B-7EE3-CD73ED787477}"/>
          </ac:cxnSpMkLst>
        </pc:cxnChg>
      </pc:sldChg>
      <pc:sldChg chg="modSp new mod">
        <pc:chgData name="Michael Da Silva" userId="b358a65eba94d999" providerId="LiveId" clId="{E203AEB6-E04F-4AEE-B2A3-FD37EE4BC16D}" dt="2024-02-14T03:55:50.770" v="4008" actId="20577"/>
        <pc:sldMkLst>
          <pc:docMk/>
          <pc:sldMk cId="3563815997" sldId="374"/>
        </pc:sldMkLst>
        <pc:spChg chg="mod">
          <ac:chgData name="Michael Da Silva" userId="b358a65eba94d999" providerId="LiveId" clId="{E203AEB6-E04F-4AEE-B2A3-FD37EE4BC16D}" dt="2024-02-14T03:55:50.770" v="4008" actId="20577"/>
          <ac:spMkLst>
            <pc:docMk/>
            <pc:sldMk cId="3563815997" sldId="374"/>
            <ac:spMk id="3" creationId="{5EA66386-E940-CEA2-12EE-3009809BF040}"/>
          </ac:spMkLst>
        </pc:spChg>
      </pc:sldChg>
      <pc:sldChg chg="addSp delSp modSp new mod modClrScheme chgLayout">
        <pc:chgData name="Michael Da Silva" userId="b358a65eba94d999" providerId="LiveId" clId="{E203AEB6-E04F-4AEE-B2A3-FD37EE4BC16D}" dt="2024-02-14T04:19:52.015" v="4162" actId="20577"/>
        <pc:sldMkLst>
          <pc:docMk/>
          <pc:sldMk cId="175062274" sldId="375"/>
        </pc:sldMkLst>
        <pc:spChg chg="mod">
          <ac:chgData name="Michael Da Silva" userId="b358a65eba94d999" providerId="LiveId" clId="{E203AEB6-E04F-4AEE-B2A3-FD37EE4BC16D}" dt="2024-02-14T04:19:12.200" v="4072" actId="26606"/>
          <ac:spMkLst>
            <pc:docMk/>
            <pc:sldMk cId="175062274" sldId="375"/>
            <ac:spMk id="2" creationId="{94801ECB-9BB5-2F5C-98B1-D73021A3B93A}"/>
          </ac:spMkLst>
        </pc:spChg>
        <pc:spChg chg="del">
          <ac:chgData name="Michael Da Silva" userId="b358a65eba94d999" providerId="LiveId" clId="{E203AEB6-E04F-4AEE-B2A3-FD37EE4BC16D}" dt="2024-02-14T04:18:22.204" v="4012" actId="931"/>
          <ac:spMkLst>
            <pc:docMk/>
            <pc:sldMk cId="175062274" sldId="375"/>
            <ac:spMk id="3" creationId="{9EE95DCB-B134-CD01-E0B3-F10DF632F88C}"/>
          </ac:spMkLst>
        </pc:spChg>
        <pc:spChg chg="del mod">
          <ac:chgData name="Michael Da Silva" userId="b358a65eba94d999" providerId="LiveId" clId="{E203AEB6-E04F-4AEE-B2A3-FD37EE4BC16D}" dt="2024-02-14T04:18:31.626" v="4015" actId="931"/>
          <ac:spMkLst>
            <pc:docMk/>
            <pc:sldMk cId="175062274" sldId="375"/>
            <ac:spMk id="4" creationId="{98C2C92B-3060-1F81-AF7D-D3AD62E3808C}"/>
          </ac:spMkLst>
        </pc:spChg>
        <pc:spChg chg="mod">
          <ac:chgData name="Michael Da Silva" userId="b358a65eba94d999" providerId="LiveId" clId="{E203AEB6-E04F-4AEE-B2A3-FD37EE4BC16D}" dt="2024-02-14T04:19:12.200" v="4072" actId="26606"/>
          <ac:spMkLst>
            <pc:docMk/>
            <pc:sldMk cId="175062274" sldId="375"/>
            <ac:spMk id="5" creationId="{FB953044-0B50-6141-126B-A307D743E510}"/>
          </ac:spMkLst>
        </pc:spChg>
        <pc:spChg chg="del">
          <ac:chgData name="Michael Da Silva" userId="b358a65eba94d999" providerId="LiveId" clId="{E203AEB6-E04F-4AEE-B2A3-FD37EE4BC16D}" dt="2024-02-14T04:19:12.200" v="4072" actId="26606"/>
          <ac:spMkLst>
            <pc:docMk/>
            <pc:sldMk cId="175062274" sldId="375"/>
            <ac:spMk id="6" creationId="{E273F3DB-7080-CBCF-D030-A2228DF5918E}"/>
          </ac:spMkLst>
        </pc:spChg>
        <pc:spChg chg="add mod">
          <ac:chgData name="Michael Da Silva" userId="b358a65eba94d999" providerId="LiveId" clId="{E203AEB6-E04F-4AEE-B2A3-FD37EE4BC16D}" dt="2024-02-14T04:19:32.915" v="4112" actId="20577"/>
          <ac:spMkLst>
            <pc:docMk/>
            <pc:sldMk cId="175062274" sldId="375"/>
            <ac:spMk id="15" creationId="{F644724C-3530-9FB7-DF9E-8D816561ECB8}"/>
          </ac:spMkLst>
        </pc:spChg>
        <pc:spChg chg="add mod">
          <ac:chgData name="Michael Da Silva" userId="b358a65eba94d999" providerId="LiveId" clId="{E203AEB6-E04F-4AEE-B2A3-FD37EE4BC16D}" dt="2024-02-14T04:19:52.015" v="4162" actId="20577"/>
          <ac:spMkLst>
            <pc:docMk/>
            <pc:sldMk cId="175062274" sldId="375"/>
            <ac:spMk id="17" creationId="{DB43B2F5-A383-00C7-B242-8B28409A15D5}"/>
          </ac:spMkLst>
        </pc:spChg>
        <pc:spChg chg="add mod">
          <ac:chgData name="Michael Da Silva" userId="b358a65eba94d999" providerId="LiveId" clId="{E203AEB6-E04F-4AEE-B2A3-FD37EE4BC16D}" dt="2024-02-14T04:19:12.200" v="4072" actId="26606"/>
          <ac:spMkLst>
            <pc:docMk/>
            <pc:sldMk cId="175062274" sldId="375"/>
            <ac:spMk id="19" creationId="{FABBDD27-A262-58C7-CF3F-06E7E4F1276C}"/>
          </ac:spMkLst>
        </pc:spChg>
        <pc:picChg chg="add mod">
          <ac:chgData name="Michael Da Silva" userId="b358a65eba94d999" providerId="LiveId" clId="{E203AEB6-E04F-4AEE-B2A3-FD37EE4BC16D}" dt="2024-02-14T04:19:12.200" v="4072" actId="26606"/>
          <ac:picMkLst>
            <pc:docMk/>
            <pc:sldMk cId="175062274" sldId="375"/>
            <ac:picMk id="8" creationId="{3BE7D600-8C9A-E8E0-DE33-AB8E0F8DB3A5}"/>
          </ac:picMkLst>
        </pc:picChg>
        <pc:picChg chg="add mod">
          <ac:chgData name="Michael Da Silva" userId="b358a65eba94d999" providerId="LiveId" clId="{E203AEB6-E04F-4AEE-B2A3-FD37EE4BC16D}" dt="2024-02-14T04:19:12.200" v="4072" actId="26606"/>
          <ac:picMkLst>
            <pc:docMk/>
            <pc:sldMk cId="175062274" sldId="375"/>
            <ac:picMk id="10" creationId="{E3C8C79B-3F5B-A4BA-2DB1-68CB62CD5792}"/>
          </ac:picMkLst>
        </pc:picChg>
      </pc:sldChg>
      <pc:sldChg chg="del">
        <pc:chgData name="Michael Da Silva" userId="b358a65eba94d999" providerId="LiveId" clId="{E203AEB6-E04F-4AEE-B2A3-FD37EE4BC16D}" dt="2024-02-08T23:20:17.336" v="7" actId="47"/>
        <pc:sldMkLst>
          <pc:docMk/>
          <pc:sldMk cId="3394320065" sldId="375"/>
        </pc:sldMkLst>
      </pc:sldChg>
      <pc:sldChg chg="del">
        <pc:chgData name="Michael Da Silva" userId="b358a65eba94d999" providerId="LiveId" clId="{E203AEB6-E04F-4AEE-B2A3-FD37EE4BC16D}" dt="2024-02-08T23:20:16.512" v="6" actId="47"/>
        <pc:sldMkLst>
          <pc:docMk/>
          <pc:sldMk cId="2840733495" sldId="37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449CD-19C8-44C0-A36B-1667EDB1312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7A2D6-6A74-4789-8A27-67CDFFE8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0795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10.PNG>
</file>

<file path=ppt/media/image12.png>
</file>

<file path=ppt/media/image13.jpe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C511E-AA3B-43E3-B946-406AB5E4C4BB}" type="datetimeFigureOut">
              <a:rPr lang="en-US" smtClean="0"/>
              <a:pPr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4A049-8685-4352-9DC2-828F08FD54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59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4A049-8685-4352-9DC2-828F08FD542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887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eyWatermark-20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9092" y="2703302"/>
            <a:ext cx="4242908" cy="41546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2537925"/>
            <a:ext cx="9144000" cy="1524001"/>
          </a:xfrm>
        </p:spPr>
        <p:txBody>
          <a:bodyPr>
            <a:noAutofit/>
          </a:bodyPr>
          <a:lstStyle>
            <a:lvl1pPr>
              <a:defRPr sz="4000" b="1"/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293573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Picture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0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09600" y="1524000"/>
            <a:ext cx="7823200" cy="4648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737600" y="1524000"/>
            <a:ext cx="2844800" cy="4648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249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131" y="1066834"/>
            <a:ext cx="4459738" cy="442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59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609600" y="2286000"/>
            <a:ext cx="9144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609600" y="4041648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2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641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09600" y="2286000"/>
            <a:ext cx="9144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09600" y="4041648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159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09600" y="2286000"/>
            <a:ext cx="9144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609600" y="4041648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213315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en-US" noProof="1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US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70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94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60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76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204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16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-2795" y="6391657"/>
            <a:ext cx="61239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06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2537925"/>
            <a:ext cx="9144000" cy="1524001"/>
          </a:xfrm>
        </p:spPr>
        <p:txBody>
          <a:bodyPr>
            <a:no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609600" y="4293573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630661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11074400" cy="10668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3709" y="1524001"/>
            <a:ext cx="7058691" cy="46481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890" y="1524000"/>
            <a:ext cx="3564876" cy="4648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447147" y="3581135"/>
            <a:ext cx="3810000" cy="2117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458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09600" y="1524000"/>
            <a:ext cx="7823200" cy="46482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737600" y="1524000"/>
            <a:ext cx="2844800" cy="4648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79207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131" y="1066834"/>
            <a:ext cx="4459738" cy="442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87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215900" dist="76200" dir="5400000">
              <a:prstClr val="black">
                <a:alpha val="1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475" y="1447800"/>
            <a:ext cx="9144000" cy="1676400"/>
          </a:xfrm>
        </p:spPr>
        <p:txBody>
          <a:bodyPr anchor="b" anchorCtr="0"/>
          <a:lstStyle>
            <a:lvl1pPr algn="l">
              <a:defRPr lang="en-US" sz="40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5475" y="3124200"/>
            <a:ext cx="9144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25475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pic>
        <p:nvPicPr>
          <p:cNvPr id="8" name="Picture 7" descr="greyWatermark-20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9092" y="2703302"/>
            <a:ext cx="4242908" cy="4154698"/>
          </a:xfrm>
          <a:prstGeom prst="rect">
            <a:avLst/>
          </a:prstGeom>
        </p:spPr>
      </p:pic>
    </p:spTree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en-US" noProof="1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US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0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60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76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" y="6391657"/>
            <a:ext cx="612396" cy="365125"/>
          </a:xfrm>
        </p:spPr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11074400" cy="10668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3709" y="1524001"/>
            <a:ext cx="7058691" cy="46481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890" y="1524000"/>
            <a:ext cx="3564876" cy="4648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447147" y="3581135"/>
            <a:ext cx="3810000" cy="2117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338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24000"/>
            <a:ext cx="10972800" cy="4648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387664"/>
            <a:ext cx="609600" cy="3941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9600" y="1234967"/>
            <a:ext cx="115824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315200" y="6400800"/>
            <a:ext cx="44704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Worcester Polytechnic Institute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63" r:id="rId3"/>
    <p:sldLayoutId id="2147483695" r:id="rId4"/>
    <p:sldLayoutId id="2147483664" r:id="rId5"/>
    <p:sldLayoutId id="2147483665" r:id="rId6"/>
    <p:sldLayoutId id="2147483666" r:id="rId7"/>
    <p:sldLayoutId id="2147483667" r:id="rId8"/>
    <p:sldLayoutId id="2147483683" r:id="rId9"/>
    <p:sldLayoutId id="2147483696" r:id="rId10"/>
    <p:sldLayoutId id="2147483708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>
              <a:lumMod val="85000"/>
              <a:lumOff val="15000"/>
            </a:schemeClr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5000"/>
        </a:lnSpc>
        <a:spcBef>
          <a:spcPts val="1200"/>
        </a:spcBef>
        <a:buClr>
          <a:schemeClr val="bg2"/>
        </a:buClr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594360" indent="-27432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Verdana" pitchFamily="34" charset="0"/>
        <a:buChar char="─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86868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1430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Courier New" pitchFamily="49" charset="0"/>
        <a:buChar char="o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13716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42900"/>
            <a:ext cx="10972800" cy="8001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24000"/>
            <a:ext cx="10972800" cy="4648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391657"/>
            <a:ext cx="609600" cy="3139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9600" y="1234967"/>
            <a:ext cx="115824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315200" y="6400800"/>
            <a:ext cx="44704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Worcester Polytechnic Institute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9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5000"/>
        </a:lnSpc>
        <a:spcBef>
          <a:spcPts val="1200"/>
        </a:spcBef>
        <a:buClr>
          <a:schemeClr val="bg2"/>
        </a:buClr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594360" indent="-27432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Verdana" pitchFamily="34" charset="0"/>
        <a:buChar char="─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86868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1430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Courier New" pitchFamily="49" charset="0"/>
        <a:buChar char="o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13716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KiNTUDnsFwI?feature=oembe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g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.com/lit/an/slva704/slva704.pdf?ts=1707437153682&amp;ref_url=https%253A%252F%252Fwww.google.com%252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A3A3-2460-3637-149A-8EB54149D5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5C036B-B174-5476-694C-1654496D66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47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820B8-9E69-9F46-6998-FE3F67C2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Triangular Profile-Quick, Point-2-Point Motion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DF1BF-FFCC-EE10-03E2-8557D41EBE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Triangular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4616A8-FCAA-4024-7F9E-3064B61939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Calculations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DE415-0024-EC65-5FC3-382F54D91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7655F1-4384-673A-D4F0-5543F063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https://www.linearmotiontips.com/how-to-calculate-velocity/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70C4413B-2E99-8BA0-CA45-25CFD455AFB1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/>
              <a:lstStyle/>
              <a:p>
                <a:r>
                  <a:rPr lang="en-US" dirty="0"/>
                  <a:t>Average Velocity: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𝑎𝑣𝑔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Max Velocity:</a:t>
                </a:r>
              </a:p>
              <a:p>
                <a:pPr marL="0" indent="0">
                  <a:buNone/>
                </a:pPr>
                <a:r>
                  <a:rPr lang="en-US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=2 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𝑎𝑣𝑔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Total Distance:</a:t>
                </a:r>
              </a:p>
              <a:p>
                <a:pPr marL="320040" lvl="1" indent="0">
                  <a:buNone/>
                </a:pPr>
                <a:r>
                  <a:rPr lang="en-US" b="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70C4413B-2E99-8BA0-CA45-25CFD455AFB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2"/>
                <a:stretch>
                  <a:fillRect l="-1125" t="-12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AFC54B7-AE6A-8204-2737-E1F4FE2AE3CF}"/>
              </a:ext>
            </a:extLst>
          </p:cNvPr>
          <p:cNvSpPr/>
          <p:nvPr/>
        </p:nvSpPr>
        <p:spPr bwMode="auto">
          <a:xfrm>
            <a:off x="1288823" y="2362150"/>
            <a:ext cx="4331154" cy="3053619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endParaRPr lang="en-US" sz="1600" dirty="0">
              <a:solidFill>
                <a:schemeClr val="bg1"/>
              </a:solidFill>
              <a:latin typeface="+mn-lt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E39440-04C5-E6A8-0F41-D84EFE23210C}"/>
              </a:ext>
            </a:extLst>
          </p:cNvPr>
          <p:cNvCxnSpPr/>
          <p:nvPr/>
        </p:nvCxnSpPr>
        <p:spPr>
          <a:xfrm flipV="1">
            <a:off x="2273754" y="2539093"/>
            <a:ext cx="0" cy="20369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5EA1BD9-571B-BE96-E950-79A0BBB14296}"/>
              </a:ext>
            </a:extLst>
          </p:cNvPr>
          <p:cNvCxnSpPr>
            <a:cxnSpLocks/>
          </p:cNvCxnSpPr>
          <p:nvPr/>
        </p:nvCxnSpPr>
        <p:spPr>
          <a:xfrm>
            <a:off x="2273754" y="4576082"/>
            <a:ext cx="25377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67C94DD1-710D-D8B2-50F3-394CA5CA34F2}"/>
              </a:ext>
            </a:extLst>
          </p:cNvPr>
          <p:cNvSpPr/>
          <p:nvPr/>
        </p:nvSpPr>
        <p:spPr bwMode="auto">
          <a:xfrm>
            <a:off x="2273754" y="3086104"/>
            <a:ext cx="2069646" cy="1489978"/>
          </a:xfrm>
          <a:prstGeom prst="triangle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endParaRPr lang="en-US" sz="1600" dirty="0">
              <a:solidFill>
                <a:schemeClr val="bg1"/>
              </a:solidFill>
              <a:latin typeface="+mn-lt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B55E0AE-FB6A-6F37-2D07-0B1FA36AEAAE}"/>
              </a:ext>
            </a:extLst>
          </p:cNvPr>
          <p:cNvCxnSpPr>
            <a:stCxn id="26" idx="0"/>
          </p:cNvCxnSpPr>
          <p:nvPr/>
        </p:nvCxnSpPr>
        <p:spPr>
          <a:xfrm flipH="1">
            <a:off x="2273754" y="3086104"/>
            <a:ext cx="10348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E69DE3B-EE49-CF40-0AAD-8D02389420F8}"/>
              </a:ext>
            </a:extLst>
          </p:cNvPr>
          <p:cNvSpPr txBox="1"/>
          <p:nvPr/>
        </p:nvSpPr>
        <p:spPr>
          <a:xfrm>
            <a:off x="1600210" y="2571751"/>
            <a:ext cx="759259" cy="3510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Velocity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C5436B-A9CD-0BDE-7860-9ED9A87F2192}"/>
              </a:ext>
            </a:extLst>
          </p:cNvPr>
          <p:cNvSpPr txBox="1"/>
          <p:nvPr/>
        </p:nvSpPr>
        <p:spPr>
          <a:xfrm>
            <a:off x="4485852" y="4563836"/>
            <a:ext cx="759259" cy="3510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Time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F045EA-869E-FFBC-98E0-A2FB246B28D3}"/>
              </a:ext>
            </a:extLst>
          </p:cNvPr>
          <p:cNvSpPr txBox="1"/>
          <p:nvPr/>
        </p:nvSpPr>
        <p:spPr>
          <a:xfrm>
            <a:off x="1660081" y="2904004"/>
            <a:ext cx="759259" cy="3510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Vmax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11C0342-0839-5735-AEEF-7BB78DA1E3FF}"/>
              </a:ext>
            </a:extLst>
          </p:cNvPr>
          <p:cNvCxnSpPr>
            <a:cxnSpLocks/>
          </p:cNvCxnSpPr>
          <p:nvPr/>
        </p:nvCxnSpPr>
        <p:spPr>
          <a:xfrm flipH="1">
            <a:off x="2273754" y="3891907"/>
            <a:ext cx="2179864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C6BAB6A-5BCB-3CE9-80A0-F1AE16C4880E}"/>
              </a:ext>
            </a:extLst>
          </p:cNvPr>
          <p:cNvSpPr txBox="1"/>
          <p:nvPr/>
        </p:nvSpPr>
        <p:spPr>
          <a:xfrm>
            <a:off x="1660081" y="3742053"/>
            <a:ext cx="759259" cy="3510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100" dirty="0" err="1">
                <a:solidFill>
                  <a:schemeClr val="bg1"/>
                </a:solidFill>
              </a:rPr>
              <a:t>Vavg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65B1DF9-F3C4-831B-EB10-E3ED4783FA74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3308577" y="3079536"/>
            <a:ext cx="0" cy="1496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F85941A-0F67-09BB-8E0A-B99EADA37A15}"/>
              </a:ext>
            </a:extLst>
          </p:cNvPr>
          <p:cNvCxnSpPr>
            <a:cxnSpLocks/>
          </p:cNvCxnSpPr>
          <p:nvPr/>
        </p:nvCxnSpPr>
        <p:spPr>
          <a:xfrm>
            <a:off x="2273754" y="4674054"/>
            <a:ext cx="103482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222341A-8DA3-4BA6-8BCF-E3A74F02B97F}"/>
              </a:ext>
            </a:extLst>
          </p:cNvPr>
          <p:cNvCxnSpPr/>
          <p:nvPr/>
        </p:nvCxnSpPr>
        <p:spPr>
          <a:xfrm>
            <a:off x="3308577" y="4674054"/>
            <a:ext cx="106521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8411603-2D8D-34B9-4298-CB9F9CED47A5}"/>
              </a:ext>
            </a:extLst>
          </p:cNvPr>
          <p:cNvSpPr txBox="1"/>
          <p:nvPr/>
        </p:nvSpPr>
        <p:spPr>
          <a:xfrm>
            <a:off x="2508477" y="4641396"/>
            <a:ext cx="612321" cy="979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Ta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9527EFB-4F52-EA6D-4B73-DF91D89BA2C5}"/>
              </a:ext>
            </a:extLst>
          </p:cNvPr>
          <p:cNvSpPr txBox="1"/>
          <p:nvPr/>
        </p:nvSpPr>
        <p:spPr>
          <a:xfrm>
            <a:off x="3585492" y="4627700"/>
            <a:ext cx="612321" cy="979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Td</a:t>
            </a:r>
          </a:p>
        </p:txBody>
      </p:sp>
    </p:spTree>
    <p:extLst>
      <p:ext uri="{BB962C8B-B14F-4D97-AF65-F5344CB8AC3E}">
        <p14:creationId xmlns:p14="http://schemas.microsoft.com/office/powerpoint/2010/main" val="3841734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EB40E0-5F2D-B444-BE9D-91DD314B8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6A000-EB3B-E4C5-BDE0-AF255239B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Trapezoidal Profile-Steady, Constant Velocity Motion</a:t>
            </a:r>
          </a:p>
        </p:txBody>
      </p:sp>
      <p:pic>
        <p:nvPicPr>
          <p:cNvPr id="9" name="Content Placeholder 8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CB3401D-6C0E-D39E-14E7-29B7290E1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85" y="1524000"/>
            <a:ext cx="8982030" cy="4648200"/>
          </a:xfrm>
          <a:noFill/>
        </p:spPr>
      </p:pic>
      <p:sp>
        <p:nvSpPr>
          <p:cNvPr id="21" name="Footer Placeholder 3">
            <a:extLst>
              <a:ext uri="{FF2B5EF4-FFF2-40B4-BE49-F238E27FC236}">
                <a16:creationId xmlns:a16="http://schemas.microsoft.com/office/drawing/2014/main" id="{0DDD36D2-08D5-F82F-2273-B26D49AEA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83132-F40C-566B-0F28-9A4F01358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73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5C478F3-6311-52B3-6CD3-6CD1E4254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/>
          <a:lstStyle/>
          <a:p>
            <a:r>
              <a:rPr lang="en-US" dirty="0"/>
              <a:t>Motion Profiles</a:t>
            </a:r>
          </a:p>
        </p:txBody>
      </p:sp>
      <p:pic>
        <p:nvPicPr>
          <p:cNvPr id="5" name="Online Media 4" title="Motion profiles with MD80 brushless motor controller - MAB Robotics">
            <a:hlinkClick r:id="" action="ppaction://media"/>
            <a:extLst>
              <a:ext uri="{FF2B5EF4-FFF2-40B4-BE49-F238E27FC236}">
                <a16:creationId xmlns:a16="http://schemas.microsoft.com/office/drawing/2014/main" id="{D10B482F-CC56-8B6A-D9FA-F81D46C40B0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982549" y="1524000"/>
            <a:ext cx="8226902" cy="4648200"/>
          </a:xfrm>
          <a:prstGeom prst="rect">
            <a:avLst/>
          </a:prstGeom>
          <a:noFill/>
        </p:spPr>
      </p:pic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4912857B-8388-6325-6E5F-B20E5AB8A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27A129-07D0-6DE8-EEA1-D055C717C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04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16DFD-3B7D-9DA6-C223-F2A14F647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6FA09-3E83-A6C3-0B32-025B353E6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Trapezoidal Profile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59341-204F-F9C1-FCC7-6BB909B7E5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Triangular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CD4739-0773-D365-9041-4E5998C9C6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Calculations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00F0B-0027-B58D-2198-FDC4363CA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73B4C8-4EBE-6A6C-C410-37ACDF9DA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https://www.linearmotiontips.com/how-to-calculate-velocity/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DF53DAC6-730E-E168-D4E4-59AA2539BF9E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/>
              <a:lstStyle/>
              <a:p>
                <a:r>
                  <a:rPr lang="en-US" dirty="0"/>
                  <a:t>Average Velocity: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𝑎𝑣𝑔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Max Velocity:</a:t>
                </a:r>
              </a:p>
              <a:p>
                <a:pPr marL="0" indent="0">
                  <a:buNone/>
                </a:pPr>
                <a:r>
                  <a:rPr lang="en-US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=1.5 ∗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Total Distance:</a:t>
                </a:r>
              </a:p>
              <a:p>
                <a:pPr marL="320040" lvl="1" indent="0">
                  <a:buNone/>
                </a:pPr>
                <a:r>
                  <a:rPr lang="en-US" b="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DF53DAC6-730E-E168-D4E4-59AA2539BF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2"/>
                <a:stretch>
                  <a:fillRect l="-1125" t="-12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F6D6E2F-ECA7-E8B1-4860-BC4A4E24216F}"/>
              </a:ext>
            </a:extLst>
          </p:cNvPr>
          <p:cNvSpPr/>
          <p:nvPr/>
        </p:nvSpPr>
        <p:spPr bwMode="auto">
          <a:xfrm>
            <a:off x="1288823" y="2362150"/>
            <a:ext cx="4331154" cy="3053619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endParaRPr lang="en-US" sz="1600" dirty="0">
              <a:solidFill>
                <a:schemeClr val="bg1"/>
              </a:solidFill>
              <a:latin typeface="+mn-lt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A69869D-5907-D7FF-EC10-89497443450E}"/>
              </a:ext>
            </a:extLst>
          </p:cNvPr>
          <p:cNvCxnSpPr/>
          <p:nvPr/>
        </p:nvCxnSpPr>
        <p:spPr>
          <a:xfrm flipV="1">
            <a:off x="1743075" y="2571751"/>
            <a:ext cx="0" cy="20369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FB3FC3D-0508-4A5F-2136-44AD83273B48}"/>
              </a:ext>
            </a:extLst>
          </p:cNvPr>
          <p:cNvCxnSpPr>
            <a:cxnSpLocks/>
          </p:cNvCxnSpPr>
          <p:nvPr/>
        </p:nvCxnSpPr>
        <p:spPr>
          <a:xfrm flipV="1">
            <a:off x="1743075" y="4576082"/>
            <a:ext cx="3068411" cy="16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95A5353-6F92-F7E0-740D-0AB9AEED2FA0}"/>
              </a:ext>
            </a:extLst>
          </p:cNvPr>
          <p:cNvCxnSpPr>
            <a:cxnSpLocks/>
          </p:cNvCxnSpPr>
          <p:nvPr/>
        </p:nvCxnSpPr>
        <p:spPr>
          <a:xfrm flipH="1">
            <a:off x="1756342" y="3086112"/>
            <a:ext cx="10348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2C1677D-89A7-C481-B3BA-5B304A127C33}"/>
              </a:ext>
            </a:extLst>
          </p:cNvPr>
          <p:cNvSpPr txBox="1"/>
          <p:nvPr/>
        </p:nvSpPr>
        <p:spPr>
          <a:xfrm>
            <a:off x="1660080" y="2409894"/>
            <a:ext cx="759259" cy="3510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Velocity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9E506F-F963-8A0B-264E-D9D2205CB013}"/>
              </a:ext>
            </a:extLst>
          </p:cNvPr>
          <p:cNvSpPr txBox="1"/>
          <p:nvPr/>
        </p:nvSpPr>
        <p:spPr>
          <a:xfrm>
            <a:off x="4569969" y="4523015"/>
            <a:ext cx="759259" cy="3510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Time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8180385-F4DC-5887-59DD-C1254AFF6A35}"/>
              </a:ext>
            </a:extLst>
          </p:cNvPr>
          <p:cNvSpPr txBox="1"/>
          <p:nvPr/>
        </p:nvSpPr>
        <p:spPr>
          <a:xfrm>
            <a:off x="1117600" y="2910572"/>
            <a:ext cx="759259" cy="3510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Vmax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4359A0-3A80-1001-DCD9-29C27A25D912}"/>
              </a:ext>
            </a:extLst>
          </p:cNvPr>
          <p:cNvCxnSpPr/>
          <p:nvPr/>
        </p:nvCxnSpPr>
        <p:spPr>
          <a:xfrm flipV="1">
            <a:off x="1743075" y="3086104"/>
            <a:ext cx="926646" cy="150630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1A4FECD-0112-3644-3F30-CFB12639AB77}"/>
              </a:ext>
            </a:extLst>
          </p:cNvPr>
          <p:cNvCxnSpPr/>
          <p:nvPr/>
        </p:nvCxnSpPr>
        <p:spPr>
          <a:xfrm>
            <a:off x="2651141" y="3084871"/>
            <a:ext cx="10825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5F5978-77B4-E627-4401-71BAB1D03D2B}"/>
              </a:ext>
            </a:extLst>
          </p:cNvPr>
          <p:cNvCxnSpPr/>
          <p:nvPr/>
        </p:nvCxnSpPr>
        <p:spPr>
          <a:xfrm>
            <a:off x="3743325" y="3086104"/>
            <a:ext cx="791936" cy="1489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CADFEE0-2CFC-18DA-63DC-5105330CA5EE}"/>
              </a:ext>
            </a:extLst>
          </p:cNvPr>
          <p:cNvCxnSpPr/>
          <p:nvPr/>
        </p:nvCxnSpPr>
        <p:spPr>
          <a:xfrm>
            <a:off x="2651140" y="3084871"/>
            <a:ext cx="0" cy="1523869"/>
          </a:xfrm>
          <a:prstGeom prst="line">
            <a:avLst/>
          </a:prstGeom>
          <a:ln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2C4AE8E-0016-538A-C138-40C485A4AE6D}"/>
              </a:ext>
            </a:extLst>
          </p:cNvPr>
          <p:cNvCxnSpPr/>
          <p:nvPr/>
        </p:nvCxnSpPr>
        <p:spPr>
          <a:xfrm>
            <a:off x="3733718" y="3068542"/>
            <a:ext cx="0" cy="1523869"/>
          </a:xfrm>
          <a:prstGeom prst="line">
            <a:avLst/>
          </a:prstGeom>
          <a:ln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8A89E39-7C8B-BDE4-4A9C-CEB35142915F}"/>
              </a:ext>
            </a:extLst>
          </p:cNvPr>
          <p:cNvCxnSpPr>
            <a:cxnSpLocks/>
          </p:cNvCxnSpPr>
          <p:nvPr/>
        </p:nvCxnSpPr>
        <p:spPr>
          <a:xfrm>
            <a:off x="1694089" y="4645479"/>
            <a:ext cx="95705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F18BC8B-C520-DF08-07CE-CA88FF64C41F}"/>
              </a:ext>
            </a:extLst>
          </p:cNvPr>
          <p:cNvCxnSpPr>
            <a:cxnSpLocks/>
          </p:cNvCxnSpPr>
          <p:nvPr/>
        </p:nvCxnSpPr>
        <p:spPr>
          <a:xfrm>
            <a:off x="3743325" y="4645479"/>
            <a:ext cx="79193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B0E879C-0AC3-6D92-7D89-D25FE82EC187}"/>
              </a:ext>
            </a:extLst>
          </p:cNvPr>
          <p:cNvCxnSpPr>
            <a:cxnSpLocks/>
          </p:cNvCxnSpPr>
          <p:nvPr/>
        </p:nvCxnSpPr>
        <p:spPr>
          <a:xfrm>
            <a:off x="2662464" y="4650922"/>
            <a:ext cx="104004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E1D5D44-F486-8A78-AB00-75DDC01F9B1D}"/>
              </a:ext>
            </a:extLst>
          </p:cNvPr>
          <p:cNvSpPr txBox="1"/>
          <p:nvPr/>
        </p:nvSpPr>
        <p:spPr>
          <a:xfrm>
            <a:off x="1900237" y="4605547"/>
            <a:ext cx="612321" cy="979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5813DE-3746-CCAF-A127-838D9AC1D530}"/>
              </a:ext>
            </a:extLst>
          </p:cNvPr>
          <p:cNvSpPr txBox="1"/>
          <p:nvPr/>
        </p:nvSpPr>
        <p:spPr>
          <a:xfrm>
            <a:off x="2817811" y="4605547"/>
            <a:ext cx="612321" cy="979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Tc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3B5332E-1369-10CB-33A2-D91C7D90FADA}"/>
              </a:ext>
            </a:extLst>
          </p:cNvPr>
          <p:cNvSpPr txBox="1"/>
          <p:nvPr/>
        </p:nvSpPr>
        <p:spPr>
          <a:xfrm>
            <a:off x="3869174" y="4589218"/>
            <a:ext cx="612321" cy="979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Td</a:t>
            </a:r>
          </a:p>
        </p:txBody>
      </p:sp>
    </p:spTree>
    <p:extLst>
      <p:ext uri="{BB962C8B-B14F-4D97-AF65-F5344CB8AC3E}">
        <p14:creationId xmlns:p14="http://schemas.microsoft.com/office/powerpoint/2010/main" val="3113223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73B93-1153-4AB1-3986-70F55671D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1138D-07BF-177D-AC5F-539B8B0C5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Motor Driver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12E7D-3D7E-349B-A512-2BCB501CC2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0AE402-596B-57C3-44AF-DFA211169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A35BA-2F98-6C87-105F-7BE97B828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25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6D0DB-9C7D-CFE9-3C46-C2BBE5B9BA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51A9C-090A-3886-6158-FDB26932D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 dirty="0"/>
              <a:t>Smart Motor Driver</a:t>
            </a:r>
          </a:p>
        </p:txBody>
      </p:sp>
      <p:pic>
        <p:nvPicPr>
          <p:cNvPr id="9" name="Picture 8" descr="A circuit board with text and labels&#10;&#10;Description automatically generated">
            <a:extLst>
              <a:ext uri="{FF2B5EF4-FFF2-40B4-BE49-F238E27FC236}">
                <a16:creationId xmlns:a16="http://schemas.microsoft.com/office/drawing/2014/main" id="{9504033A-8DBE-C3B7-2757-8DD82E7EC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97" y="1536845"/>
            <a:ext cx="4876800" cy="2097024"/>
          </a:xfrm>
          <a:prstGeom prst="rect">
            <a:avLst/>
          </a:prstGeom>
          <a:noFill/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5BB0A39-4B63-F18F-68B0-110F6FADDB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97600" y="2237587"/>
            <a:ext cx="4876800" cy="3373425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4A8878-4EC5-83BF-9E56-B4A248397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5F91F394-235A-AD35-BED4-D00C22B04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8642C60-8E07-7B0B-D1DB-F112796E0D24}"/>
              </a:ext>
            </a:extLst>
          </p:cNvPr>
          <p:cNvCxnSpPr>
            <a:cxnSpLocks/>
          </p:cNvCxnSpPr>
          <p:nvPr/>
        </p:nvCxnSpPr>
        <p:spPr>
          <a:xfrm>
            <a:off x="9650186" y="4935311"/>
            <a:ext cx="314325" cy="655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EFB758-7EB3-1EAE-BB01-908EA24D0D79}"/>
              </a:ext>
            </a:extLst>
          </p:cNvPr>
          <p:cNvGrpSpPr/>
          <p:nvPr/>
        </p:nvGrpSpPr>
        <p:grpSpPr>
          <a:xfrm>
            <a:off x="7116536" y="5639789"/>
            <a:ext cx="5562600" cy="684811"/>
            <a:chOff x="609600" y="4829176"/>
            <a:chExt cx="5562600" cy="684811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7AF0C069-ED9F-0D92-0AC3-73E5A6C8B6B3}"/>
                </a:ext>
              </a:extLst>
            </p:cNvPr>
            <p:cNvSpPr/>
            <p:nvPr/>
          </p:nvSpPr>
          <p:spPr bwMode="auto">
            <a:xfrm>
              <a:off x="1420586" y="4829176"/>
              <a:ext cx="3812721" cy="684811"/>
            </a:xfrm>
            <a:prstGeom prst="roundRect">
              <a:avLst/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7959A27-D021-1C95-8729-4C74655ECD3F}"/>
                </a:ext>
              </a:extLst>
            </p:cNvPr>
            <p:cNvSpPr txBox="1"/>
            <p:nvPr/>
          </p:nvSpPr>
          <p:spPr>
            <a:xfrm>
              <a:off x="609600" y="4890406"/>
              <a:ext cx="5562600" cy="610445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1600" dirty="0"/>
                <a:t>Permanent magnet is </a:t>
              </a:r>
            </a:p>
            <a:p>
              <a:pPr algn="ctr"/>
              <a:r>
                <a:rPr lang="en-US" sz="1600" dirty="0"/>
                <a:t>magnetized in the radial direction. </a:t>
              </a:r>
            </a:p>
            <a:p>
              <a:pPr algn="ctr"/>
              <a:endParaRPr lang="en-US" sz="1600" dirty="0" err="1"/>
            </a:p>
          </p:txBody>
        </p:sp>
      </p:grpSp>
      <p:pic>
        <p:nvPicPr>
          <p:cNvPr id="4" name="Google Shape;288;p39">
            <a:extLst>
              <a:ext uri="{FF2B5EF4-FFF2-40B4-BE49-F238E27FC236}">
                <a16:creationId xmlns:a16="http://schemas.microsoft.com/office/drawing/2014/main" id="{0674DEE9-5710-D1F2-AA0F-2B1A01D66C68}"/>
              </a:ext>
            </a:extLst>
          </p:cNvPr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161" t="14084" r="22161" b="19699"/>
          <a:stretch/>
        </p:blipFill>
        <p:spPr>
          <a:xfrm>
            <a:off x="1622804" y="3996869"/>
            <a:ext cx="3137540" cy="1704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682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6FDB1-5C2E-3C63-BBF0-5022EA1A7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66386-E940-CEA2-12EE-3009809BF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Setup Phase:</a:t>
            </a:r>
          </a:p>
          <a:p>
            <a:pPr lvl="1"/>
            <a:r>
              <a:rPr lang="en-US" dirty="0"/>
              <a:t>Arduino Uno opens an I2C bus, address 0x07, to the Smart Motor Driver to read the encoder values.</a:t>
            </a:r>
          </a:p>
          <a:p>
            <a:pPr lvl="1"/>
            <a:r>
              <a:rPr lang="en-US" dirty="0"/>
              <a:t>2 interrupt service routines keep track of the Quadrature Encoder values.</a:t>
            </a:r>
          </a:p>
          <a:p>
            <a:r>
              <a:rPr lang="en-US" dirty="0"/>
              <a:t>Controlling Smart Motor Driver:</a:t>
            </a:r>
          </a:p>
          <a:p>
            <a:pPr lvl="1"/>
            <a:r>
              <a:rPr lang="en-US" dirty="0"/>
              <a:t>When the  Smart Motor Driver receives a command from the Uno, it stores the data in an integer called I2CStatus </a:t>
            </a:r>
          </a:p>
          <a:p>
            <a:endParaRPr lang="en-US" dirty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E45A04-983D-67E1-3D28-202713C1B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23A776-F4D3-2C5A-4DB6-FBB6F45A5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815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01ECB-9BB5-2F5C-98B1-D73021A3B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 dirty="0"/>
              <a:t>Communication between Uno &amp; Motor Driver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644724C-3530-9FB7-DF9E-8D816561E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6000" y="1496736"/>
            <a:ext cx="4876800" cy="639762"/>
          </a:xfrm>
        </p:spPr>
        <p:txBody>
          <a:bodyPr/>
          <a:lstStyle/>
          <a:p>
            <a:r>
              <a:rPr lang="en-US" dirty="0"/>
              <a:t>Requesting data over I2C bus</a:t>
            </a:r>
          </a:p>
        </p:txBody>
      </p:sp>
      <p:pic>
        <p:nvPicPr>
          <p:cNvPr id="8" name="Content Placeholder 7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3BE7D600-8C9A-E8E0-DE33-AB8E0F8DB3A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2792220"/>
            <a:ext cx="4876800" cy="2804159"/>
          </a:xfrm>
          <a:noFill/>
        </p:spPr>
      </p:pic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B43B2F5-A383-00C7-B242-8B28409A1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7600" y="1496736"/>
            <a:ext cx="4876800" cy="639762"/>
          </a:xfrm>
        </p:spPr>
        <p:txBody>
          <a:bodyPr/>
          <a:lstStyle/>
          <a:p>
            <a:r>
              <a:rPr lang="en-US" dirty="0"/>
              <a:t>Sending Pos. &amp; Vel. Commands over I2C</a:t>
            </a:r>
          </a:p>
        </p:txBody>
      </p:sp>
      <p:pic>
        <p:nvPicPr>
          <p:cNvPr id="10" name="Content Placeholder 9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E3C8C79B-3F5B-A4BA-2DB1-68CB62CD579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0" y="3382651"/>
            <a:ext cx="4876800" cy="1623297"/>
          </a:xfr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53044-0B50-6141-126B-A307D743E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FABBDD27-A262-58C7-CF3F-06E7E4F12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2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603433C-F11D-E886-40BB-F5D2DB27A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6F272077-F5A2-CB37-B4CA-152DAB2F4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649" y="1377042"/>
            <a:ext cx="8489859" cy="4648200"/>
          </a:xfrm>
          <a:prstGeom prst="rect">
            <a:avLst/>
          </a:prstGeom>
          <a:noFill/>
        </p:spPr>
      </p:pic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DD1ECA55-EAFB-DD21-D00A-E09C83628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5A8017-8487-2956-6F6A-B246AAD8D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138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59D48-6E46-7239-B068-5D225E192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diagram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3A0B72-5A9B-90F6-4AB0-56A6C58E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5332AF-00E5-78ED-8697-DD585C98F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CDFBBE-CC33-1E40-8F8F-B73054DC3FF3}"/>
              </a:ext>
            </a:extLst>
          </p:cNvPr>
          <p:cNvSpPr txBox="1"/>
          <p:nvPr/>
        </p:nvSpPr>
        <p:spPr>
          <a:xfrm>
            <a:off x="7661841" y="2889237"/>
            <a:ext cx="461282" cy="42046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VM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C640408-28F6-9E45-519E-DFEE8FC5E2A2}"/>
              </a:ext>
            </a:extLst>
          </p:cNvPr>
          <p:cNvSpPr txBox="1"/>
          <p:nvPr/>
        </p:nvSpPr>
        <p:spPr>
          <a:xfrm>
            <a:off x="7674597" y="3140542"/>
            <a:ext cx="461282" cy="42046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3V3</a:t>
            </a:r>
          </a:p>
        </p:txBody>
      </p:sp>
      <p:pic>
        <p:nvPicPr>
          <p:cNvPr id="7" name="Picture 6" descr="A drawing of a machine&#10;&#10;Description automatically generated">
            <a:extLst>
              <a:ext uri="{FF2B5EF4-FFF2-40B4-BE49-F238E27FC236}">
                <a16:creationId xmlns:a16="http://schemas.microsoft.com/office/drawing/2014/main" id="{A5D00C85-65C5-CADF-025B-2FA9A12571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639" y="1725992"/>
            <a:ext cx="6174102" cy="357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63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99210-CE33-2F46-F2A5-49C6D96CF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Inter-Integrated Circuit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EDA22-B124-DB85-63E2-EB196F17D7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Communication Protocol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D15266-55A3-20A4-5401-7D05457B1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6ABB0-7B51-9E40-4229-4BA881A196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571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E53B0-8ADD-CE9F-7BE3-5A02D12DC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I2C Protocol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91F423-8B03-2A30-E0FD-792779052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994C92-49C8-B92A-4204-BD8FCFE7A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D1EBE7F-0527-D369-634E-3D89204FE693}"/>
              </a:ext>
            </a:extLst>
          </p:cNvPr>
          <p:cNvGrpSpPr/>
          <p:nvPr/>
        </p:nvGrpSpPr>
        <p:grpSpPr>
          <a:xfrm>
            <a:off x="1934936" y="1659390"/>
            <a:ext cx="8368393" cy="3539220"/>
            <a:chOff x="1934936" y="1659390"/>
            <a:chExt cx="8368393" cy="3539220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65E9BB3-2969-E7EF-A5F6-F042E9666FBC}"/>
                </a:ext>
              </a:extLst>
            </p:cNvPr>
            <p:cNvSpPr/>
            <p:nvPr/>
          </p:nvSpPr>
          <p:spPr bwMode="auto">
            <a:xfrm>
              <a:off x="1934936" y="1659390"/>
              <a:ext cx="8368393" cy="3539220"/>
            </a:xfrm>
            <a:prstGeom prst="round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+mn-lt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657AD96-0E4B-795B-3B67-1470D9892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6000" y="1659390"/>
              <a:ext cx="7620000" cy="31146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1117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4EA26-2264-D69D-E91A-5DFB98C82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6C4BC-3B1D-1489-96AF-2AD25E85A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Internal Structure of SDA/SCL 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0CB46E-9F90-ED9E-93E2-F594F526D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D2AE3-7D8D-864E-5EEA-DC5301D98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Understanding the I2C Bus (ti.com)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F801EB-DAFC-D10F-D6F1-6AB4724FF4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1837" y="2119312"/>
            <a:ext cx="564832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103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16010-12F8-5BC6-F220-9162ABE1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Magnetic Encoder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90A495-3810-753E-6C70-79577CC9C2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Quadrature Encoder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44989-C208-4E92-AC14-00010A211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B38AA-B330-7B76-1220-E8D0F8376A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145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6B25B5B-940D-9F29-B549-2707CC9F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/>
          <a:lstStyle/>
          <a:p>
            <a:r>
              <a:rPr lang="en-US" dirty="0"/>
              <a:t>Structure of the Magnetic Encoder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71B298A-A8EA-1009-F650-8221CF603BC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16000" y="2268755"/>
            <a:ext cx="4876800" cy="3311090"/>
          </a:xfrm>
          <a:prstGeom prst="rect">
            <a:avLst/>
          </a:prstGeom>
          <a:noFill/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EBDD7D83-ECFB-30BB-BEC3-FC66F6B54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4876800" cy="4495800"/>
          </a:xfrm>
        </p:spPr>
        <p:txBody>
          <a:bodyPr/>
          <a:lstStyle/>
          <a:p>
            <a:r>
              <a:rPr lang="en-US" dirty="0"/>
              <a:t>Permanent magnet is magnetized in the radial direction. </a:t>
            </a:r>
          </a:p>
          <a:p>
            <a:r>
              <a:rPr lang="en-US" dirty="0"/>
              <a:t>Hall effect sensors detect the strength of the horizontal magnetic field.</a:t>
            </a:r>
          </a:p>
          <a:p>
            <a:r>
              <a:rPr lang="en-US" dirty="0"/>
              <a:t>Detects rotational position as changes in magnetic field.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563425-7E5D-9622-CC75-2F6C07C4E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CB2A43CD-692D-3145-4279-EC03C434B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139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01A7C-9C2D-7E35-9B4E-9ABDAB044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6FDF9491-8634-397D-C250-E9D00E8E9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/>
          <a:lstStyle/>
          <a:p>
            <a:r>
              <a:rPr lang="en-US" dirty="0"/>
              <a:t>Structure of the Magnetic Encoder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C97079B-F950-6072-27EF-603101961D8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948877" y="1395176"/>
            <a:ext cx="4321544" cy="2934101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E8008A-B8C5-0B94-F2DC-629F991F6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5C3EE853-663C-3D6F-16F9-A3CFA4774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5C6EEE0-2A16-08E7-2A87-E0AB490A8C57}"/>
              </a:ext>
            </a:extLst>
          </p:cNvPr>
          <p:cNvCxnSpPr>
            <a:cxnSpLocks/>
          </p:cNvCxnSpPr>
          <p:nvPr/>
        </p:nvCxnSpPr>
        <p:spPr>
          <a:xfrm flipH="1">
            <a:off x="2906486" y="3461657"/>
            <a:ext cx="1653268" cy="1334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1C60E30-F3E1-F386-80EB-7B0A7151B8A9}"/>
              </a:ext>
            </a:extLst>
          </p:cNvPr>
          <p:cNvGrpSpPr/>
          <p:nvPr/>
        </p:nvGrpSpPr>
        <p:grpSpPr>
          <a:xfrm>
            <a:off x="609600" y="4829176"/>
            <a:ext cx="5562600" cy="684811"/>
            <a:chOff x="609600" y="4829176"/>
            <a:chExt cx="5562600" cy="684811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F284539-5EC1-E08D-3034-58B30597085B}"/>
                </a:ext>
              </a:extLst>
            </p:cNvPr>
            <p:cNvSpPr/>
            <p:nvPr/>
          </p:nvSpPr>
          <p:spPr bwMode="auto">
            <a:xfrm>
              <a:off x="1420586" y="4829176"/>
              <a:ext cx="3812721" cy="684811"/>
            </a:xfrm>
            <a:prstGeom prst="roundRect">
              <a:avLst/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2B0DF4A-C967-EA89-9D44-9BF0486B0A07}"/>
                </a:ext>
              </a:extLst>
            </p:cNvPr>
            <p:cNvSpPr txBox="1"/>
            <p:nvPr/>
          </p:nvSpPr>
          <p:spPr>
            <a:xfrm>
              <a:off x="609600" y="4890406"/>
              <a:ext cx="5562600" cy="610445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1600" dirty="0"/>
                <a:t>Permanent magnet is </a:t>
              </a:r>
            </a:p>
            <a:p>
              <a:pPr algn="ctr"/>
              <a:r>
                <a:rPr lang="en-US" sz="1600" dirty="0"/>
                <a:t>magnetized in the radial direction. </a:t>
              </a:r>
            </a:p>
            <a:p>
              <a:pPr algn="ctr"/>
              <a:endParaRPr lang="en-US" sz="1600" dirty="0" err="1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C077018-637B-2B99-CA9F-0FC99BDF1B2D}"/>
              </a:ext>
            </a:extLst>
          </p:cNvPr>
          <p:cNvCxnSpPr>
            <a:cxnSpLocks/>
          </p:cNvCxnSpPr>
          <p:nvPr/>
        </p:nvCxnSpPr>
        <p:spPr>
          <a:xfrm>
            <a:off x="6335486" y="1751239"/>
            <a:ext cx="22696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9E726C7-79A3-6BF7-1A4B-0B63BB012CB7}"/>
              </a:ext>
            </a:extLst>
          </p:cNvPr>
          <p:cNvGrpSpPr/>
          <p:nvPr/>
        </p:nvGrpSpPr>
        <p:grpSpPr>
          <a:xfrm>
            <a:off x="8643258" y="1470933"/>
            <a:ext cx="3341914" cy="1134836"/>
            <a:chOff x="8643258" y="1470933"/>
            <a:chExt cx="3341914" cy="1134836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E51C693-6EE4-B7DA-2B5A-50BC4F1C4231}"/>
                </a:ext>
              </a:extLst>
            </p:cNvPr>
            <p:cNvSpPr/>
            <p:nvPr/>
          </p:nvSpPr>
          <p:spPr bwMode="auto">
            <a:xfrm>
              <a:off x="8643258" y="1483180"/>
              <a:ext cx="3341914" cy="831393"/>
            </a:xfrm>
            <a:prstGeom prst="roundRect">
              <a:avLst/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24187B8-0D71-8D4E-768D-3E141A6EE088}"/>
                </a:ext>
              </a:extLst>
            </p:cNvPr>
            <p:cNvSpPr txBox="1"/>
            <p:nvPr/>
          </p:nvSpPr>
          <p:spPr>
            <a:xfrm>
              <a:off x="9312812" y="1470933"/>
              <a:ext cx="2183946" cy="1134836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1600" dirty="0"/>
                <a:t>Hall effect sensors detect the </a:t>
              </a:r>
            </a:p>
            <a:p>
              <a:pPr algn="ctr"/>
              <a:r>
                <a:rPr lang="en-US" sz="1600" dirty="0"/>
                <a:t>strength of the</a:t>
              </a:r>
            </a:p>
            <a:p>
              <a:pPr algn="ctr"/>
              <a:r>
                <a:rPr lang="en-US" sz="1600" dirty="0"/>
                <a:t> horizontal magnetic field.</a:t>
              </a:r>
            </a:p>
            <a:p>
              <a:pPr algn="ctr"/>
              <a:endParaRPr lang="en-US" sz="1600" dirty="0" err="1"/>
            </a:p>
          </p:txBody>
        </p:sp>
      </p:grpSp>
    </p:spTree>
    <p:extLst>
      <p:ext uri="{BB962C8B-B14F-4D97-AF65-F5344CB8AC3E}">
        <p14:creationId xmlns:p14="http://schemas.microsoft.com/office/powerpoint/2010/main" val="14405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061CE0F-1631-AF12-E512-E9C152ED2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DDA9B4-5D1D-00B0-6DB1-2A0D7A655A5F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389164" y="1878874"/>
            <a:ext cx="4876800" cy="1695450"/>
          </a:xfrm>
          <a:prstGeom prst="rect">
            <a:avLst/>
          </a:prstGeom>
          <a:noFill/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40A926C-D562-930D-A69B-8D919A8770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50838"/>
            <a:ext cx="10972800" cy="800100"/>
          </a:xfrm>
        </p:spPr>
        <p:txBody>
          <a:bodyPr/>
          <a:lstStyle/>
          <a:p>
            <a:r>
              <a:rPr lang="en-US" dirty="0"/>
              <a:t>Interpretation of Encoder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034BFA-6185-95F0-2169-F4F224B4659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88100"/>
            <a:ext cx="609600" cy="3937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F04ABA-7873-708D-2F7C-B5D462480149}"/>
              </a:ext>
            </a:extLst>
          </p:cNvPr>
          <p:cNvSpPr/>
          <p:nvPr/>
        </p:nvSpPr>
        <p:spPr bwMode="auto">
          <a:xfrm>
            <a:off x="1118507" y="2208439"/>
            <a:ext cx="351064" cy="959304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endParaRPr lang="en-US" sz="1600" dirty="0">
              <a:solidFill>
                <a:schemeClr val="bg1"/>
              </a:solidFill>
              <a:latin typeface="+mn-lt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05A76B6-4A28-A0DC-A3EC-81CFAF8157A8}"/>
              </a:ext>
            </a:extLst>
          </p:cNvPr>
          <p:cNvCxnSpPr/>
          <p:nvPr/>
        </p:nvCxnSpPr>
        <p:spPr>
          <a:xfrm>
            <a:off x="1294039" y="3167743"/>
            <a:ext cx="0" cy="934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521C763-F058-3A2F-C5CD-8083B58C11E8}"/>
              </a:ext>
            </a:extLst>
          </p:cNvPr>
          <p:cNvSpPr/>
          <p:nvPr/>
        </p:nvSpPr>
        <p:spPr bwMode="auto">
          <a:xfrm>
            <a:off x="340178" y="4127047"/>
            <a:ext cx="4174672" cy="406581"/>
          </a:xfrm>
          <a:prstGeom prst="roundRect">
            <a:avLst/>
          </a:prstGeom>
          <a:solidFill>
            <a:schemeClr val="accent2"/>
          </a:solidFill>
          <a:ln w="12700" cap="sq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 sz="16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77B561-2CD9-0ED7-102F-7CC941CC1DE6}"/>
              </a:ext>
            </a:extLst>
          </p:cNvPr>
          <p:cNvSpPr txBox="1"/>
          <p:nvPr/>
        </p:nvSpPr>
        <p:spPr>
          <a:xfrm>
            <a:off x="340177" y="4127047"/>
            <a:ext cx="4211408" cy="40658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noAutofit/>
          </a:bodyPr>
          <a:lstStyle/>
          <a:p>
            <a:pPr algn="ctr"/>
            <a:r>
              <a:rPr lang="en-US" sz="1600" dirty="0"/>
              <a:t>Signals are out-of-phase by 90-degrees </a:t>
            </a:r>
          </a:p>
        </p:txBody>
      </p:sp>
      <p:pic>
        <p:nvPicPr>
          <p:cNvPr id="3" name="Picture 2" descr="A white text box with black text&#10;&#10;Description automatically generated">
            <a:extLst>
              <a:ext uri="{FF2B5EF4-FFF2-40B4-BE49-F238E27FC236}">
                <a16:creationId xmlns:a16="http://schemas.microsoft.com/office/drawing/2014/main" id="{B6237B12-82ED-B32C-6648-09D672E26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188" y="1738993"/>
            <a:ext cx="6522925" cy="22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079CDE-BCFA-DBB5-DA3A-F6305BD41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A77BA-743F-3A89-F661-EFD4F86F9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Profiles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632B6-2A58-1232-F22B-0EABE5E7ED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4869BB-8C5C-581B-4629-7C3516FF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2E269-994A-8F78-FE2F-97A5CBD92F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4885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5e1d76e6ed25a0b9acc172e1212e12c5ea2ecb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PI-White">
  <a:themeElements>
    <a:clrScheme name="Custom 56">
      <a:dk1>
        <a:sysClr val="windowText" lastClr="000000"/>
      </a:dk1>
      <a:lt1>
        <a:sysClr val="window" lastClr="FFFFFF"/>
      </a:lt1>
      <a:dk2>
        <a:srgbClr val="6D6D6D"/>
      </a:dk2>
      <a:lt2>
        <a:srgbClr val="AB192D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6D6D6D"/>
      </a:accent6>
      <a:hlink>
        <a:srgbClr val="46A0DC"/>
      </a:hlink>
      <a:folHlink>
        <a:srgbClr val="808DA9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 bwMode="auto">
        <a:solidFill>
          <a:schemeClr val="accent2"/>
        </a:solidFill>
        <a:ln w="12700" cap="sq" algn="ctr">
          <a:solidFill>
            <a:schemeClr val="tx2"/>
          </a:solidFill>
          <a:miter lim="800000"/>
          <a:headEnd/>
          <a:tailEnd/>
        </a:ln>
        <a:effectLst/>
      </a:spPr>
      <a:bodyPr wrap="none" anchor="ctr"/>
      <a:lstStyle>
        <a:defPPr algn="ctr">
          <a:defRPr sz="1600" dirty="0" smtClean="0">
            <a:solidFill>
              <a:schemeClr val="bg1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 algn="ctr"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WPI_Gray">
  <a:themeElements>
    <a:clrScheme name="Custom 57">
      <a:dk1>
        <a:srgbClr val="FFFFFF"/>
      </a:dk1>
      <a:lt1>
        <a:srgbClr val="6D6D6D"/>
      </a:lt1>
      <a:dk2>
        <a:srgbClr val="000000"/>
      </a:dk2>
      <a:lt2>
        <a:srgbClr val="FFFFFF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D9CD95"/>
      </a:accent6>
      <a:hlink>
        <a:srgbClr val="46A0DC"/>
      </a:hlink>
      <a:folHlink>
        <a:srgbClr val="808DA9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 bwMode="auto">
        <a:solidFill>
          <a:schemeClr val="accent2">
            <a:lumMod val="40000"/>
            <a:lumOff val="60000"/>
          </a:schemeClr>
        </a:solidFill>
        <a:ln w="12700" cap="sq" algn="ctr">
          <a:solidFill>
            <a:schemeClr val="tx1"/>
          </a:solidFill>
          <a:miter lim="800000"/>
          <a:headEnd/>
          <a:tailEnd/>
        </a:ln>
        <a:effectLst/>
      </a:spPr>
      <a:bodyPr wrap="none" rtlCol="0" anchor="ctr"/>
      <a:lstStyle>
        <a:defPPr algn="ctr">
          <a:defRPr sz="1600" dirty="0" smtClean="0">
            <a:solidFill>
              <a:schemeClr val="bg1"/>
            </a:solidFill>
            <a:latin typeface="+mn-lt"/>
          </a:defRPr>
        </a:defPPr>
      </a:lstStyle>
    </a:spDef>
    <a:lnDef>
      <a:spPr bwMode="auto">
        <a:solidFill>
          <a:schemeClr val="accent2"/>
        </a:solidFill>
        <a:ln w="19050" cap="sq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noAutofit/>
      </a:bodyPr>
      <a:lstStyle>
        <a:defPPr algn="ctr">
          <a:defRPr sz="1600" dirty="0" err="1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WPI_2012Multi</Template>
  <TotalTime>1002</TotalTime>
  <Words>330</Words>
  <Application>Microsoft Office PowerPoint</Application>
  <PresentationFormat>Widescreen</PresentationFormat>
  <Paragraphs>89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Cambria Math</vt:lpstr>
      <vt:lpstr>Courier New</vt:lpstr>
      <vt:lpstr>Times New Roman</vt:lpstr>
      <vt:lpstr>Verdana</vt:lpstr>
      <vt:lpstr>Wingdings</vt:lpstr>
      <vt:lpstr>WPI-White</vt:lpstr>
      <vt:lpstr>WPI_Gray</vt:lpstr>
      <vt:lpstr>PowerPoint Presentation</vt:lpstr>
      <vt:lpstr>Inter-Integrated Circuit </vt:lpstr>
      <vt:lpstr>Understanding the I2C Protocol</vt:lpstr>
      <vt:lpstr>Basic Internal Structure of SDA/SCL Line</vt:lpstr>
      <vt:lpstr>Magnetic Encoder</vt:lpstr>
      <vt:lpstr>Structure of the Magnetic Encoder</vt:lpstr>
      <vt:lpstr>Structure of the Magnetic Encoder</vt:lpstr>
      <vt:lpstr>Interpretation of Encoder data</vt:lpstr>
      <vt:lpstr>Motion Profiles</vt:lpstr>
      <vt:lpstr>Triangular Profile-Quick, Point-2-Point Motion</vt:lpstr>
      <vt:lpstr>Trapezoidal Profile-Steady, Constant Velocity Motion</vt:lpstr>
      <vt:lpstr>Motion Profiles</vt:lpstr>
      <vt:lpstr>Trapezoidal Profile</vt:lpstr>
      <vt:lpstr>Smart Motor Driver</vt:lpstr>
      <vt:lpstr>Smart Motor Driver</vt:lpstr>
      <vt:lpstr>PowerPoint Presentation</vt:lpstr>
      <vt:lpstr>Communication between Uno &amp; Motor Driver</vt:lpstr>
      <vt:lpstr>PowerPoint Presentation</vt:lpstr>
      <vt:lpstr>Connection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Title, Verdana Bold 40pt</dc:title>
  <dc:creator>Melissa</dc:creator>
  <cp:lastModifiedBy>Michael Da Silva</cp:lastModifiedBy>
  <cp:revision>6</cp:revision>
  <dcterms:created xsi:type="dcterms:W3CDTF">2015-05-27T13:16:15Z</dcterms:created>
  <dcterms:modified xsi:type="dcterms:W3CDTF">2024-02-14T04:20:00Z</dcterms:modified>
</cp:coreProperties>
</file>

<file path=docProps/thumbnail.jpeg>
</file>